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365760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1520" userDrawn="1">
          <p15:clr>
            <a:srgbClr val="A4A3A4"/>
          </p15:clr>
        </p15:guide>
        <p15:guide id="2" orient="horz" pos="86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12D"/>
    <a:srgbClr val="49382C"/>
    <a:srgbClr val="FFFFFF"/>
    <a:srgbClr val="353535"/>
    <a:srgbClr val="EFECE5"/>
    <a:srgbClr val="E6E6E6"/>
    <a:srgbClr val="FCE06A"/>
    <a:srgbClr val="FF9966"/>
    <a:srgbClr val="000000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24D878-440C-4E42-A01E-97B6E3DC24AC}" v="71" dt="2022-05-10T03:30:52.3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3" autoAdjust="0"/>
    <p:restoredTop sz="94643"/>
  </p:normalViewPr>
  <p:slideViewPr>
    <p:cSldViewPr snapToGrid="0">
      <p:cViewPr>
        <p:scale>
          <a:sx n="47" d="100"/>
          <a:sy n="47" d="100"/>
        </p:scale>
        <p:origin x="-1152" y="-1504"/>
      </p:cViewPr>
      <p:guideLst>
        <p:guide pos="11520"/>
        <p:guide orient="horz" pos="86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rudha Paul" userId="8b84b3a706c1a090" providerId="LiveId" clId="{1424D878-440C-4E42-A01E-97B6E3DC24AC}"/>
    <pc:docChg chg="undo redo custSel modSld">
      <pc:chgData name="Anirudha Paul" userId="8b84b3a706c1a090" providerId="LiveId" clId="{1424D878-440C-4E42-A01E-97B6E3DC24AC}" dt="2022-05-10T04:14:20.084" v="3033" actId="1076"/>
      <pc:docMkLst>
        <pc:docMk/>
      </pc:docMkLst>
      <pc:sldChg chg="addSp delSp modSp mod">
        <pc:chgData name="Anirudha Paul" userId="8b84b3a706c1a090" providerId="LiveId" clId="{1424D878-440C-4E42-A01E-97B6E3DC24AC}" dt="2022-05-10T04:14:20.084" v="3033" actId="1076"/>
        <pc:sldMkLst>
          <pc:docMk/>
          <pc:sldMk cId="3290075525" sldId="257"/>
        </pc:sldMkLst>
        <pc:spChg chg="mod">
          <ac:chgData name="Anirudha Paul" userId="8b84b3a706c1a090" providerId="LiveId" clId="{1424D878-440C-4E42-A01E-97B6E3DC24AC}" dt="2022-05-09T22:27:50.748" v="204" actId="20577"/>
          <ac:spMkLst>
            <pc:docMk/>
            <pc:sldMk cId="3290075525" sldId="257"/>
            <ac:spMk id="2" creationId="{7E86F73B-90C8-4180-B8D4-90F7A18509D2}"/>
          </ac:spMkLst>
        </pc:spChg>
        <pc:spChg chg="mod">
          <ac:chgData name="Anirudha Paul" userId="8b84b3a706c1a090" providerId="LiveId" clId="{1424D878-440C-4E42-A01E-97B6E3DC24AC}" dt="2022-05-10T03:27:21.975" v="2953" actId="20577"/>
          <ac:spMkLst>
            <pc:docMk/>
            <pc:sldMk cId="3290075525" sldId="257"/>
            <ac:spMk id="5" creationId="{70DC2AC8-C6A3-4155-BD51-69C5B76A5316}"/>
          </ac:spMkLst>
        </pc:spChg>
        <pc:spChg chg="mod">
          <ac:chgData name="Anirudha Paul" userId="8b84b3a706c1a090" providerId="LiveId" clId="{1424D878-440C-4E42-A01E-97B6E3DC24AC}" dt="2022-05-09T23:48:53.849" v="1112" actId="1076"/>
          <ac:spMkLst>
            <pc:docMk/>
            <pc:sldMk cId="3290075525" sldId="257"/>
            <ac:spMk id="24" creationId="{50A437C3-FDD4-42EF-AAA0-1D94BE803789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1" creationId="{B9EECF50-FA55-4820-BEB5-EDEB078E94ED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2" creationId="{62B7F180-BE66-4621-A55E-204ED1858219}"/>
          </ac:spMkLst>
        </pc:spChg>
        <pc:spChg chg="add mod">
          <ac:chgData name="Anirudha Paul" userId="8b84b3a706c1a090" providerId="LiveId" clId="{1424D878-440C-4E42-A01E-97B6E3DC24AC}" dt="2022-05-10T01:17:24.616" v="1929" actId="14100"/>
          <ac:spMkLst>
            <pc:docMk/>
            <pc:sldMk cId="3290075525" sldId="257"/>
            <ac:spMk id="36" creationId="{5141E38C-76E3-FD3B-C362-A7A456B246FA}"/>
          </ac:spMkLst>
        </pc:spChg>
        <pc:spChg chg="add mod">
          <ac:chgData name="Anirudha Paul" userId="8b84b3a706c1a090" providerId="LiveId" clId="{1424D878-440C-4E42-A01E-97B6E3DC24AC}" dt="2022-05-10T01:44:39.058" v="2200" actId="1076"/>
          <ac:spMkLst>
            <pc:docMk/>
            <pc:sldMk cId="3290075525" sldId="257"/>
            <ac:spMk id="39" creationId="{C0E95E9F-62FE-6802-989D-4B8C00EC485A}"/>
          </ac:spMkLst>
        </pc:spChg>
        <pc:spChg chg="add mod">
          <ac:chgData name="Anirudha Paul" userId="8b84b3a706c1a090" providerId="LiveId" clId="{1424D878-440C-4E42-A01E-97B6E3DC24AC}" dt="2022-05-10T01:44:35.993" v="2199" actId="1076"/>
          <ac:spMkLst>
            <pc:docMk/>
            <pc:sldMk cId="3290075525" sldId="257"/>
            <ac:spMk id="40" creationId="{E2676DBD-B5CE-011F-2F9B-D5EFD890764D}"/>
          </ac:spMkLst>
        </pc:spChg>
        <pc:spChg chg="add mod">
          <ac:chgData name="Anirudha Paul" userId="8b84b3a706c1a090" providerId="LiveId" clId="{1424D878-440C-4E42-A01E-97B6E3DC24AC}" dt="2022-05-10T01:44:29.990" v="2197" actId="1076"/>
          <ac:spMkLst>
            <pc:docMk/>
            <pc:sldMk cId="3290075525" sldId="257"/>
            <ac:spMk id="41" creationId="{4E04D0C9-6D0D-2456-8672-368799191237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46" creationId="{D5541095-5A62-4AC5-8702-329303BF571D}"/>
          </ac:spMkLst>
        </pc:spChg>
        <pc:spChg chg="del">
          <ac:chgData name="Anirudha Paul" userId="8b84b3a706c1a090" providerId="LiveId" clId="{1424D878-440C-4E42-A01E-97B6E3DC24AC}" dt="2022-05-10T00:26:10.086" v="1122" actId="478"/>
          <ac:spMkLst>
            <pc:docMk/>
            <pc:sldMk cId="3290075525" sldId="257"/>
            <ac:spMk id="74" creationId="{38974409-395F-496F-B367-3D382F2F7E2F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86" creationId="{B4440D25-0B4F-4A34-BC7A-9A3A6609CA0F}"/>
          </ac:spMkLst>
        </pc:spChg>
        <pc:spChg chg="add mod">
          <ac:chgData name="Anirudha Paul" userId="8b84b3a706c1a090" providerId="LiveId" clId="{1424D878-440C-4E42-A01E-97B6E3DC24AC}" dt="2022-05-10T03:16:43.856" v="2913"/>
          <ac:spMkLst>
            <pc:docMk/>
            <pc:sldMk cId="3290075525" sldId="257"/>
            <ac:spMk id="87" creationId="{FD45CB7B-A8EC-4CFF-A235-CB830A0D6E93}"/>
          </ac:spMkLst>
        </pc:spChg>
        <pc:spChg chg="add mod">
          <ac:chgData name="Anirudha Paul" userId="8b84b3a706c1a090" providerId="LiveId" clId="{1424D878-440C-4E42-A01E-97B6E3DC24AC}" dt="2022-05-10T00:43:08.447" v="1606" actId="123"/>
          <ac:spMkLst>
            <pc:docMk/>
            <pc:sldMk cId="3290075525" sldId="257"/>
            <ac:spMk id="89" creationId="{9C561D5C-0166-6136-2A98-755FDE7178CA}"/>
          </ac:spMkLst>
        </pc:spChg>
        <pc:spChg chg="add mod">
          <ac:chgData name="Anirudha Paul" userId="8b84b3a706c1a090" providerId="LiveId" clId="{1424D878-440C-4E42-A01E-97B6E3DC24AC}" dt="2022-05-10T03:22:08.856" v="2945" actId="20577"/>
          <ac:spMkLst>
            <pc:docMk/>
            <pc:sldMk cId="3290075525" sldId="257"/>
            <ac:spMk id="91" creationId="{42E8458C-8A7A-7340-2113-77AAC7843CD0}"/>
          </ac:spMkLst>
        </pc:spChg>
        <pc:spChg chg="add mod">
          <ac:chgData name="Anirudha Paul" userId="8b84b3a706c1a090" providerId="LiveId" clId="{1424D878-440C-4E42-A01E-97B6E3DC24AC}" dt="2022-05-10T03:18:57.923" v="2915" actId="14100"/>
          <ac:spMkLst>
            <pc:docMk/>
            <pc:sldMk cId="3290075525" sldId="257"/>
            <ac:spMk id="98" creationId="{1EBA226E-C176-C795-B9A8-A2A7A1D29B2D}"/>
          </ac:spMkLst>
        </pc:spChg>
        <pc:spChg chg="add mod">
          <ac:chgData name="Anirudha Paul" userId="8b84b3a706c1a090" providerId="LiveId" clId="{1424D878-440C-4E42-A01E-97B6E3DC24AC}" dt="2022-05-10T01:46:34.669" v="2246" actId="1076"/>
          <ac:spMkLst>
            <pc:docMk/>
            <pc:sldMk cId="3290075525" sldId="257"/>
            <ac:spMk id="99" creationId="{05A88FD2-815B-5439-662B-679AE04290EC}"/>
          </ac:spMkLst>
        </pc:spChg>
        <pc:spChg chg="add mod">
          <ac:chgData name="Anirudha Paul" userId="8b84b3a706c1a090" providerId="LiveId" clId="{1424D878-440C-4E42-A01E-97B6E3DC24AC}" dt="2022-05-10T01:18:20.782" v="1991" actId="122"/>
          <ac:spMkLst>
            <pc:docMk/>
            <pc:sldMk cId="3290075525" sldId="257"/>
            <ac:spMk id="100" creationId="{FE377C1F-849F-5D80-3391-85DC286A1D2B}"/>
          </ac:spMkLst>
        </pc:spChg>
        <pc:spChg chg="add mod">
          <ac:chgData name="Anirudha Paul" userId="8b84b3a706c1a090" providerId="LiveId" clId="{1424D878-440C-4E42-A01E-97B6E3DC24AC}" dt="2022-05-10T01:29:44.546" v="2060" actId="20577"/>
          <ac:spMkLst>
            <pc:docMk/>
            <pc:sldMk cId="3290075525" sldId="257"/>
            <ac:spMk id="103" creationId="{7D457877-8348-B0FE-727C-882C53C80DF9}"/>
          </ac:spMkLst>
        </pc:spChg>
        <pc:spChg chg="add del mod">
          <ac:chgData name="Anirudha Paul" userId="8b84b3a706c1a090" providerId="LiveId" clId="{1424D878-440C-4E42-A01E-97B6E3DC24AC}" dt="2022-05-10T01:30:04.575" v="2083" actId="478"/>
          <ac:spMkLst>
            <pc:docMk/>
            <pc:sldMk cId="3290075525" sldId="257"/>
            <ac:spMk id="104" creationId="{115F923A-4C1C-245C-C33A-B535004BA86E}"/>
          </ac:spMkLst>
        </pc:spChg>
        <pc:spChg chg="add mod">
          <ac:chgData name="Anirudha Paul" userId="8b84b3a706c1a090" providerId="LiveId" clId="{1424D878-440C-4E42-A01E-97B6E3DC24AC}" dt="2022-05-10T01:32:48.403" v="2123" actId="20577"/>
          <ac:spMkLst>
            <pc:docMk/>
            <pc:sldMk cId="3290075525" sldId="257"/>
            <ac:spMk id="116" creationId="{E8DFDFB6-A624-1224-C19B-CFBD812710F0}"/>
          </ac:spMkLst>
        </pc:spChg>
        <pc:spChg chg="add mod">
          <ac:chgData name="Anirudha Paul" userId="8b84b3a706c1a090" providerId="LiveId" clId="{1424D878-440C-4E42-A01E-97B6E3DC24AC}" dt="2022-05-10T01:33:27.196" v="2157" actId="1076"/>
          <ac:spMkLst>
            <pc:docMk/>
            <pc:sldMk cId="3290075525" sldId="257"/>
            <ac:spMk id="117" creationId="{FA0AC8FF-CEF8-09E7-EBA7-20BABFE79610}"/>
          </ac:spMkLst>
        </pc:spChg>
        <pc:spChg chg="add mod">
          <ac:chgData name="Anirudha Paul" userId="8b84b3a706c1a090" providerId="LiveId" clId="{1424D878-440C-4E42-A01E-97B6E3DC24AC}" dt="2022-05-10T01:34:37.292" v="2164" actId="20577"/>
          <ac:spMkLst>
            <pc:docMk/>
            <pc:sldMk cId="3290075525" sldId="257"/>
            <ac:spMk id="120" creationId="{DCE1E539-E927-52BC-CF61-5D9DF81D2CE5}"/>
          </ac:spMkLst>
        </pc:spChg>
        <pc:spChg chg="add mod">
          <ac:chgData name="Anirudha Paul" userId="8b84b3a706c1a090" providerId="LiveId" clId="{1424D878-440C-4E42-A01E-97B6E3DC24AC}" dt="2022-05-10T04:14:20.084" v="3033" actId="1076"/>
          <ac:spMkLst>
            <pc:docMk/>
            <pc:sldMk cId="3290075525" sldId="257"/>
            <ac:spMk id="145" creationId="{F178230B-F2DE-DA54-C59D-79A4EC00E03D}"/>
          </ac:spMkLst>
        </pc:spChg>
        <pc:spChg chg="add mod">
          <ac:chgData name="Anirudha Paul" userId="8b84b3a706c1a090" providerId="LiveId" clId="{1424D878-440C-4E42-A01E-97B6E3DC24AC}" dt="2022-05-10T04:14:14.302" v="3032" actId="1076"/>
          <ac:spMkLst>
            <pc:docMk/>
            <pc:sldMk cId="3290075525" sldId="257"/>
            <ac:spMk id="149" creationId="{5FDC2E0F-0F2B-7639-2605-D941C1694C77}"/>
          </ac:spMkLst>
        </pc:spChg>
        <pc:spChg chg="add mod">
          <ac:chgData name="Anirudha Paul" userId="8b84b3a706c1a090" providerId="LiveId" clId="{1424D878-440C-4E42-A01E-97B6E3DC24AC}" dt="2022-05-10T03:04:34.402" v="2737" actId="1076"/>
          <ac:spMkLst>
            <pc:docMk/>
            <pc:sldMk cId="3290075525" sldId="257"/>
            <ac:spMk id="159" creationId="{DB133644-7BEC-8661-B2A8-64F543C5E70E}"/>
          </ac:spMkLst>
        </pc:spChg>
        <pc:spChg chg="add mod">
          <ac:chgData name="Anirudha Paul" userId="8b84b3a706c1a090" providerId="LiveId" clId="{1424D878-440C-4E42-A01E-97B6E3DC24AC}" dt="2022-05-10T03:22:05.374" v="2941" actId="20577"/>
          <ac:spMkLst>
            <pc:docMk/>
            <pc:sldMk cId="3290075525" sldId="257"/>
            <ac:spMk id="160" creationId="{F4A75047-F8E4-499D-897A-659B02F672ED}"/>
          </ac:spMkLst>
        </pc:spChg>
        <pc:spChg chg="add mod">
          <ac:chgData name="Anirudha Paul" userId="8b84b3a706c1a090" providerId="LiveId" clId="{1424D878-440C-4E42-A01E-97B6E3DC24AC}" dt="2022-05-10T03:03:21.314" v="2593" actId="1076"/>
          <ac:spMkLst>
            <pc:docMk/>
            <pc:sldMk cId="3290075525" sldId="257"/>
            <ac:spMk id="161" creationId="{C9386F1E-BF45-C46E-6070-DDABAC6A60FD}"/>
          </ac:spMkLst>
        </pc:spChg>
        <pc:spChg chg="mod">
          <ac:chgData name="Anirudha Paul" userId="8b84b3a706c1a090" providerId="LiveId" clId="{1424D878-440C-4E42-A01E-97B6E3DC24AC}" dt="2022-05-10T03:28:37.149" v="2990" actId="20577"/>
          <ac:spMkLst>
            <pc:docMk/>
            <pc:sldMk cId="3290075525" sldId="257"/>
            <ac:spMk id="212" creationId="{759AC739-EC08-4F69-9A19-E06337F00D37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216" creationId="{759AC739-EC08-4F69-9A19-E06337F00D37}"/>
          </ac:spMkLst>
        </pc:spChg>
        <pc:spChg chg="del mod">
          <ac:chgData name="Anirudha Paul" userId="8b84b3a706c1a090" providerId="LiveId" clId="{1424D878-440C-4E42-A01E-97B6E3DC24AC}" dt="2022-05-09T23:49:16.166" v="1115" actId="478"/>
          <ac:spMkLst>
            <pc:docMk/>
            <pc:sldMk cId="3290075525" sldId="257"/>
            <ac:spMk id="219" creationId="{00000000-0000-0000-0000-000000000000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220" creationId="{759AC739-EC08-4F69-9A19-E06337F00D37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222" creationId="{F436EEC6-8265-4E60-B4DA-26A5B39C4333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223" creationId="{11C58E2D-5B89-48C4-A7C1-6CAE60DE3848}"/>
          </ac:spMkLst>
        </pc:spChg>
        <pc:spChg chg="mod">
          <ac:chgData name="Anirudha Paul" userId="8b84b3a706c1a090" providerId="LiveId" clId="{1424D878-440C-4E42-A01E-97B6E3DC24AC}" dt="2022-05-10T03:45:06.551" v="3005" actId="122"/>
          <ac:spMkLst>
            <pc:docMk/>
            <pc:sldMk cId="3290075525" sldId="257"/>
            <ac:spMk id="324" creationId="{834105EF-BF6E-47B5-B1C9-6AFA75F45859}"/>
          </ac:spMkLst>
        </pc:spChg>
        <pc:spChg chg="mod">
          <ac:chgData name="Anirudha Paul" userId="8b84b3a706c1a090" providerId="LiveId" clId="{1424D878-440C-4E42-A01E-97B6E3DC24AC}" dt="2022-05-10T04:13:07.406" v="3031" actId="20577"/>
          <ac:spMkLst>
            <pc:docMk/>
            <pc:sldMk cId="3290075525" sldId="257"/>
            <ac:spMk id="325" creationId="{DF93D4C0-EE37-473F-8AB3-3F343C8DB637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26" creationId="{9B2331AD-DCA8-491C-83E0-99DBF80E46F5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27" creationId="{E4B0E8EC-F106-47EF-8CD5-47ED94FEC168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48" creationId="{F436EEC6-8265-4E60-B4DA-26A5B39C4333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49" creationId="{11C58E2D-5B89-48C4-A7C1-6CAE60DE3848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51" creationId="{0A2471D0-7C20-44C8-9D39-1BE29C4D5AA8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52" creationId="{625DC599-BE49-4C03-8C0E-BD80550F238E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54" creationId="{5B38BC69-F76E-49CC-A8E0-D28BAB158A45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55" creationId="{B362E064-4CC1-4A7C-9CA5-B46EBE5A1B0F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57" creationId="{B9438DC0-1246-4266-82F7-2633542D1B3C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58" creationId="{17607228-51E6-4934-A821-4B4F148206F7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61" creationId="{982D046A-EFDE-4298-8466-79476AD0DBB5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62" creationId="{947F6E37-4FA8-4C37-9AA9-71E81F39512E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70" creationId="{8E0602D7-3FAD-4DDB-8FD8-5B9A523D9CA2}"/>
          </ac:spMkLst>
        </pc:spChg>
        <pc:spChg chg="mod">
          <ac:chgData name="Anirudha Paul" userId="8b84b3a706c1a090" providerId="LiveId" clId="{1424D878-440C-4E42-A01E-97B6E3DC24AC}" dt="2022-05-10T03:21:54.461" v="2937"/>
          <ac:spMkLst>
            <pc:docMk/>
            <pc:sldMk cId="3290075525" sldId="257"/>
            <ac:spMk id="371" creationId="{606F1E0F-32C3-4D92-9416-077B326E39D3}"/>
          </ac:spMkLst>
        </pc:spChg>
        <pc:grpChg chg="del mod">
          <ac:chgData name="Anirudha Paul" userId="8b84b3a706c1a090" providerId="LiveId" clId="{1424D878-440C-4E42-A01E-97B6E3DC24AC}" dt="2022-05-09T22:59:39.579" v="510" actId="478"/>
          <ac:grpSpMkLst>
            <pc:docMk/>
            <pc:sldMk cId="3290075525" sldId="257"/>
            <ac:grpSpMk id="6" creationId="{2BA31975-64A9-487F-88B1-EA6879D40BD3}"/>
          </ac:grpSpMkLst>
        </pc:grpChg>
        <pc:grpChg chg="del mod">
          <ac:chgData name="Anirudha Paul" userId="8b84b3a706c1a090" providerId="LiveId" clId="{1424D878-440C-4E42-A01E-97B6E3DC24AC}" dt="2022-05-09T22:59:43.389" v="511" actId="478"/>
          <ac:grpSpMkLst>
            <pc:docMk/>
            <pc:sldMk cId="3290075525" sldId="257"/>
            <ac:grpSpMk id="7" creationId="{F5F0B629-69DA-4FD3-8203-E50D83CA5673}"/>
          </ac:grpSpMkLst>
        </pc:grpChg>
        <pc:grpChg chg="del">
          <ac:chgData name="Anirudha Paul" userId="8b84b3a706c1a090" providerId="LiveId" clId="{1424D878-440C-4E42-A01E-97B6E3DC24AC}" dt="2022-05-09T22:40:22.959" v="300" actId="478"/>
          <ac:grpSpMkLst>
            <pc:docMk/>
            <pc:sldMk cId="3290075525" sldId="257"/>
            <ac:grpSpMk id="12" creationId="{807B5491-F345-4AA6-BE38-44FBAEE99A69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13" creationId="{BE64387E-CA23-4EC6-97D8-9B3293C8E080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15" creationId="{DA8A223A-6F41-4106-B561-4B2B68E5632D}"/>
          </ac:grpSpMkLst>
        </pc:grpChg>
        <pc:grpChg chg="del mod">
          <ac:chgData name="Anirudha Paul" userId="8b84b3a706c1a090" providerId="LiveId" clId="{1424D878-440C-4E42-A01E-97B6E3DC24AC}" dt="2022-05-10T00:56:14.711" v="1767" actId="478"/>
          <ac:grpSpMkLst>
            <pc:docMk/>
            <pc:sldMk cId="3290075525" sldId="257"/>
            <ac:grpSpMk id="17" creationId="{F3E98DF5-AFF0-406A-9005-C90CA9066B0F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19" creationId="{FE31E569-2F13-4842-90EB-D5F0F8380978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20" creationId="{561AF572-863E-44DC-B6E9-4C1DFBAE0E8F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21" creationId="{E8AFEF31-7A5C-4BDF-83AF-917579776E11}"/>
          </ac:grpSpMkLst>
        </pc:grpChg>
        <pc:grpChg chg="del mod">
          <ac:chgData name="Anirudha Paul" userId="8b84b3a706c1a090" providerId="LiveId" clId="{1424D878-440C-4E42-A01E-97B6E3DC24AC}" dt="2022-05-10T02:50:42.409" v="2357" actId="478"/>
          <ac:grpSpMkLst>
            <pc:docMk/>
            <pc:sldMk cId="3290075525" sldId="257"/>
            <ac:grpSpMk id="28" creationId="{22F0D267-F2FB-4B71-81C1-E15D0B14DF8A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29" creationId="{A33E8542-A397-4657-AE37-12A9B76367F3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30" creationId="{91E1AE6B-C295-43E7-90D0-375DB7E61660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93" creationId="{F38B3DE2-A0A3-4805-943B-B0A2F36EBB41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97" creationId="{C5FB14EE-70FA-4E93-B0B1-896C316EC117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221" creationId="{A33E8542-A397-4657-AE37-12A9B76367F3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226" creationId="{F7715A47-70DA-42DA-9359-3E594E0F3D10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227" creationId="{36E9A23A-9DF0-49EF-9B30-A089660999E5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234" creationId="{A8671E7A-CC61-41D7-86DA-604D48FB4E6B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235" creationId="{02D06680-532E-4F0F-93C1-3FD9D403E1B9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350" creationId="{D6545E09-923C-491C-A467-D131844B4D59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353" creationId="{87690A7A-1C8C-41B5-A539-E20090549700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356" creationId="{99FAF9FB-DE16-4CEA-9B77-3DDE0918B059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360" creationId="{7A910EDC-9B32-4B03-9CBE-2378C050D32E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1037" creationId="{3A498BD5-2BE9-4762-BE9F-85A5AB2B7683}"/>
          </ac:grpSpMkLst>
        </pc:grpChg>
        <pc:grpChg chg="mod">
          <ac:chgData name="Anirudha Paul" userId="8b84b3a706c1a090" providerId="LiveId" clId="{1424D878-440C-4E42-A01E-97B6E3DC24AC}" dt="2022-05-10T03:21:54.461" v="2937"/>
          <ac:grpSpMkLst>
            <pc:docMk/>
            <pc:sldMk cId="3290075525" sldId="257"/>
            <ac:grpSpMk id="1040" creationId="{EDE9CA09-ED7F-4A4E-9D30-CEBCE23C2024}"/>
          </ac:grpSpMkLst>
        </pc:grpChg>
        <pc:picChg chg="add del mod">
          <ac:chgData name="Anirudha Paul" userId="8b84b3a706c1a090" providerId="LiveId" clId="{1424D878-440C-4E42-A01E-97B6E3DC24AC}" dt="2022-05-09T22:42:22.023" v="397" actId="478"/>
          <ac:picMkLst>
            <pc:docMk/>
            <pc:sldMk cId="3290075525" sldId="257"/>
            <ac:picMk id="10" creationId="{2DE85CE3-F3C8-0B08-D568-255580D580EB}"/>
          </ac:picMkLst>
        </pc:picChg>
        <pc:picChg chg="add mod">
          <ac:chgData name="Anirudha Paul" userId="8b84b3a706c1a090" providerId="LiveId" clId="{1424D878-440C-4E42-A01E-97B6E3DC24AC}" dt="2022-05-10T00:54:39.651" v="1765" actId="1076"/>
          <ac:picMkLst>
            <pc:docMk/>
            <pc:sldMk cId="3290075525" sldId="257"/>
            <ac:picMk id="16" creationId="{8719037F-BF67-2B4A-6BF4-2ACFD5478A31}"/>
          </ac:picMkLst>
        </pc:picChg>
        <pc:picChg chg="add mod">
          <ac:chgData name="Anirudha Paul" userId="8b84b3a706c1a090" providerId="LiveId" clId="{1424D878-440C-4E42-A01E-97B6E3DC24AC}" dt="2022-05-09T23:48:42.821" v="1110" actId="14100"/>
          <ac:picMkLst>
            <pc:docMk/>
            <pc:sldMk cId="3290075525" sldId="257"/>
            <ac:picMk id="22" creationId="{BC082219-43CA-37C5-3BF6-5F5772122103}"/>
          </ac:picMkLst>
        </pc:picChg>
        <pc:picChg chg="add mod">
          <ac:chgData name="Anirudha Paul" userId="8b84b3a706c1a090" providerId="LiveId" clId="{1424D878-440C-4E42-A01E-97B6E3DC24AC}" dt="2022-05-10T00:31:23.546" v="1279" actId="1076"/>
          <ac:picMkLst>
            <pc:docMk/>
            <pc:sldMk cId="3290075525" sldId="257"/>
            <ac:picMk id="26" creationId="{38F77A7A-EF7A-602A-7519-3D1C39EFD120}"/>
          </ac:picMkLst>
        </pc:picChg>
        <pc:picChg chg="add mod">
          <ac:chgData name="Anirudha Paul" userId="8b84b3a706c1a090" providerId="LiveId" clId="{1424D878-440C-4E42-A01E-97B6E3DC24AC}" dt="2022-05-10T00:49:45.960" v="1612" actId="1076"/>
          <ac:picMkLst>
            <pc:docMk/>
            <pc:sldMk cId="3290075525" sldId="257"/>
            <ac:picMk id="33" creationId="{0CE660FB-4F6A-3B16-F0D3-373FE85449EC}"/>
          </ac:picMkLst>
        </pc:picChg>
        <pc:picChg chg="add mod">
          <ac:chgData name="Anirudha Paul" userId="8b84b3a706c1a090" providerId="LiveId" clId="{1424D878-440C-4E42-A01E-97B6E3DC24AC}" dt="2022-05-10T01:12:05.343" v="1775" actId="1076"/>
          <ac:picMkLst>
            <pc:docMk/>
            <pc:sldMk cId="3290075525" sldId="257"/>
            <ac:picMk id="35" creationId="{50D440D9-B564-973D-2097-777E2DF1D691}"/>
          </ac:picMkLst>
        </pc:picChg>
        <pc:picChg chg="add mod">
          <ac:chgData name="Anirudha Paul" userId="8b84b3a706c1a090" providerId="LiveId" clId="{1424D878-440C-4E42-A01E-97B6E3DC24AC}" dt="2022-05-10T01:17:20.848" v="1928" actId="1076"/>
          <ac:picMkLst>
            <pc:docMk/>
            <pc:sldMk cId="3290075525" sldId="257"/>
            <ac:picMk id="38" creationId="{1E7CEF67-4215-0BF3-2112-47F15B001499}"/>
          </ac:picMkLst>
        </pc:picChg>
        <pc:picChg chg="add mod">
          <ac:chgData name="Anirudha Paul" userId="8b84b3a706c1a090" providerId="LiveId" clId="{1424D878-440C-4E42-A01E-97B6E3DC24AC}" dt="2022-05-09T23:48:39.518" v="1109" actId="1076"/>
          <ac:picMkLst>
            <pc:docMk/>
            <pc:sldMk cId="3290075525" sldId="257"/>
            <ac:picMk id="83" creationId="{7B9BD04E-8D16-606C-EC3D-F063A27B37FA}"/>
          </ac:picMkLst>
        </pc:picChg>
        <pc:picChg chg="add mod">
          <ac:chgData name="Anirudha Paul" userId="8b84b3a706c1a090" providerId="LiveId" clId="{1424D878-440C-4E42-A01E-97B6E3DC24AC}" dt="2022-05-10T01:48:20.109" v="2253" actId="1076"/>
          <ac:picMkLst>
            <pc:docMk/>
            <pc:sldMk cId="3290075525" sldId="257"/>
            <ac:picMk id="84" creationId="{23F8AB11-9E73-2605-DF16-84A5E9198D59}"/>
          </ac:picMkLst>
        </pc:picChg>
        <pc:picChg chg="add mod">
          <ac:chgData name="Anirudha Paul" userId="8b84b3a706c1a090" providerId="LiveId" clId="{1424D878-440C-4E42-A01E-97B6E3DC24AC}" dt="2022-05-10T00:42:54.891" v="1603" actId="14100"/>
          <ac:picMkLst>
            <pc:docMk/>
            <pc:sldMk cId="3290075525" sldId="257"/>
            <ac:picMk id="88" creationId="{251C0725-BB75-A410-B0FF-7BCE24FA81E0}"/>
          </ac:picMkLst>
        </pc:picChg>
        <pc:picChg chg="add del mod">
          <ac:chgData name="Anirudha Paul" userId="8b84b3a706c1a090" providerId="LiveId" clId="{1424D878-440C-4E42-A01E-97B6E3DC24AC}" dt="2022-05-10T02:59:04.548" v="2365" actId="478"/>
          <ac:picMkLst>
            <pc:docMk/>
            <pc:sldMk cId="3290075525" sldId="257"/>
            <ac:picMk id="90" creationId="{94C62254-490F-224F-9C22-32503019D2A4}"/>
          </ac:picMkLst>
        </pc:picChg>
        <pc:picChg chg="add del mod">
          <ac:chgData name="Anirudha Paul" userId="8b84b3a706c1a090" providerId="LiveId" clId="{1424D878-440C-4E42-A01E-97B6E3DC24AC}" dt="2022-05-10T03:30:15.461" v="2991" actId="478"/>
          <ac:picMkLst>
            <pc:docMk/>
            <pc:sldMk cId="3290075525" sldId="257"/>
            <ac:picMk id="95" creationId="{BFB1219A-1FFE-1F44-CE33-9E87C1BF511D}"/>
          </ac:picMkLst>
        </pc:picChg>
        <pc:picChg chg="add del mod">
          <ac:chgData name="Anirudha Paul" userId="8b84b3a706c1a090" providerId="LiveId" clId="{1424D878-440C-4E42-A01E-97B6E3DC24AC}" dt="2022-05-10T03:30:50.276" v="2998" actId="478"/>
          <ac:picMkLst>
            <pc:docMk/>
            <pc:sldMk cId="3290075525" sldId="257"/>
            <ac:picMk id="109" creationId="{27600D04-12B8-BE8C-783C-C4739C45CE9B}"/>
          </ac:picMkLst>
        </pc:picChg>
        <pc:picChg chg="add mod">
          <ac:chgData name="Anirudha Paul" userId="8b84b3a706c1a090" providerId="LiveId" clId="{1424D878-440C-4E42-A01E-97B6E3DC24AC}" dt="2022-05-10T03:31:00.911" v="3004" actId="1076"/>
          <ac:picMkLst>
            <pc:docMk/>
            <pc:sldMk cId="3290075525" sldId="257"/>
            <ac:picMk id="111" creationId="{0FF9AB4D-31D8-A7C7-BED7-E26C907FFDF8}"/>
          </ac:picMkLst>
        </pc:picChg>
        <pc:picChg chg="add mod">
          <ac:chgData name="Anirudha Paul" userId="8b84b3a706c1a090" providerId="LiveId" clId="{1424D878-440C-4E42-A01E-97B6E3DC24AC}" dt="2022-05-10T03:00:16.860" v="2374" actId="1076"/>
          <ac:picMkLst>
            <pc:docMk/>
            <pc:sldMk cId="3290075525" sldId="257"/>
            <ac:picMk id="156" creationId="{1444A3B6-5426-40B8-8549-8F069E5B2B07}"/>
          </ac:picMkLst>
        </pc:picChg>
        <pc:picChg chg="add del mod">
          <ac:chgData name="Anirudha Paul" userId="8b84b3a706c1a090" providerId="LiveId" clId="{1424D878-440C-4E42-A01E-97B6E3DC24AC}" dt="2022-05-10T03:07:09.974" v="2743" actId="478"/>
          <ac:picMkLst>
            <pc:docMk/>
            <pc:sldMk cId="3290075525" sldId="257"/>
            <ac:picMk id="157" creationId="{5B5ABFBA-466C-7F7C-F0DB-1F8BD770850C}"/>
          </ac:picMkLst>
        </pc:picChg>
        <pc:picChg chg="add del mod">
          <ac:chgData name="Anirudha Paul" userId="8b84b3a706c1a090" providerId="LiveId" clId="{1424D878-440C-4E42-A01E-97B6E3DC24AC}" dt="2022-05-10T03:07:08.771" v="2742" actId="478"/>
          <ac:picMkLst>
            <pc:docMk/>
            <pc:sldMk cId="3290075525" sldId="257"/>
            <ac:picMk id="158" creationId="{64E8A95C-18D8-BAB3-C537-7161C8F9C614}"/>
          </ac:picMkLst>
        </pc:picChg>
        <pc:picChg chg="del">
          <ac:chgData name="Anirudha Paul" userId="8b84b3a706c1a090" providerId="LiveId" clId="{1424D878-440C-4E42-A01E-97B6E3DC24AC}" dt="2022-05-09T22:40:22.959" v="300" actId="478"/>
          <ac:picMkLst>
            <pc:docMk/>
            <pc:sldMk cId="3290075525" sldId="257"/>
            <ac:picMk id="213" creationId="{00000000-0000-0000-0000-000000000000}"/>
          </ac:picMkLst>
        </pc:picChg>
        <pc:picChg chg="del mod">
          <ac:chgData name="Anirudha Paul" userId="8b84b3a706c1a090" providerId="LiveId" clId="{1424D878-440C-4E42-A01E-97B6E3DC24AC}" dt="2022-05-09T22:59:39.579" v="510" actId="478"/>
          <ac:picMkLst>
            <pc:docMk/>
            <pc:sldMk cId="3290075525" sldId="257"/>
            <ac:picMk id="214" creationId="{00000000-0000-0000-0000-000000000000}"/>
          </ac:picMkLst>
        </pc:picChg>
        <pc:picChg chg="del mod">
          <ac:chgData name="Anirudha Paul" userId="8b84b3a706c1a090" providerId="LiveId" clId="{1424D878-440C-4E42-A01E-97B6E3DC24AC}" dt="2022-05-09T22:59:43.389" v="511" actId="478"/>
          <ac:picMkLst>
            <pc:docMk/>
            <pc:sldMk cId="3290075525" sldId="257"/>
            <ac:picMk id="215" creationId="{00000000-0000-0000-0000-000000000000}"/>
          </ac:picMkLst>
        </pc:picChg>
        <pc:picChg chg="del mod">
          <ac:chgData name="Anirudha Paul" userId="8b84b3a706c1a090" providerId="LiveId" clId="{1424D878-440C-4E42-A01E-97B6E3DC24AC}" dt="2022-05-09T23:47:41.489" v="1090" actId="478"/>
          <ac:picMkLst>
            <pc:docMk/>
            <pc:sldMk cId="3290075525" sldId="257"/>
            <ac:picMk id="217" creationId="{00000000-0000-0000-0000-000000000000}"/>
          </ac:picMkLst>
        </pc:picChg>
        <pc:picChg chg="del mod">
          <ac:chgData name="Anirudha Paul" userId="8b84b3a706c1a090" providerId="LiveId" clId="{1424D878-440C-4E42-A01E-97B6E3DC24AC}" dt="2022-05-09T23:48:30.641" v="1105" actId="478"/>
          <ac:picMkLst>
            <pc:docMk/>
            <pc:sldMk cId="3290075525" sldId="257"/>
            <ac:picMk id="218" creationId="{00000000-0000-0000-0000-000000000000}"/>
          </ac:picMkLst>
        </pc:picChg>
        <pc:picChg chg="del mod">
          <ac:chgData name="Anirudha Paul" userId="8b84b3a706c1a090" providerId="LiveId" clId="{1424D878-440C-4E42-A01E-97B6E3DC24AC}" dt="2022-05-10T00:56:14.711" v="1767" actId="478"/>
          <ac:picMkLst>
            <pc:docMk/>
            <pc:sldMk cId="3290075525" sldId="257"/>
            <ac:picMk id="224" creationId="{00000000-0000-0000-0000-000000000000}"/>
          </ac:picMkLst>
        </pc:picChg>
        <pc:picChg chg="del mod">
          <ac:chgData name="Anirudha Paul" userId="8b84b3a706c1a090" providerId="LiveId" clId="{1424D878-440C-4E42-A01E-97B6E3DC24AC}" dt="2022-05-10T01:47:11.208" v="2248" actId="478"/>
          <ac:picMkLst>
            <pc:docMk/>
            <pc:sldMk cId="3290075525" sldId="257"/>
            <ac:picMk id="239" creationId="{00000000-0000-0000-0000-000000000000}"/>
          </ac:picMkLst>
        </pc:picChg>
        <pc:picChg chg="del mod">
          <ac:chgData name="Anirudha Paul" userId="8b84b3a706c1a090" providerId="LiveId" clId="{1424D878-440C-4E42-A01E-97B6E3DC24AC}" dt="2022-05-10T02:50:39.420" v="2356" actId="478"/>
          <ac:picMkLst>
            <pc:docMk/>
            <pc:sldMk cId="3290075525" sldId="257"/>
            <ac:picMk id="240" creationId="{00000000-0000-0000-0000-000000000000}"/>
          </ac:picMkLst>
        </pc:picChg>
        <pc:picChg chg="del mod">
          <ac:chgData name="Anirudha Paul" userId="8b84b3a706c1a090" providerId="LiveId" clId="{1424D878-440C-4E42-A01E-97B6E3DC24AC}" dt="2022-05-10T02:50:42.409" v="2357" actId="478"/>
          <ac:picMkLst>
            <pc:docMk/>
            <pc:sldMk cId="3290075525" sldId="257"/>
            <ac:picMk id="241" creationId="{00000000-0000-0000-0000-000000000000}"/>
          </ac:picMkLst>
        </pc:picChg>
        <pc:picChg chg="del mod">
          <ac:chgData name="Anirudha Paul" userId="8b84b3a706c1a090" providerId="LiveId" clId="{1424D878-440C-4E42-A01E-97B6E3DC24AC}" dt="2022-05-10T00:26:06.968" v="1121" actId="478"/>
          <ac:picMkLst>
            <pc:docMk/>
            <pc:sldMk cId="3290075525" sldId="257"/>
            <ac:picMk id="247" creationId="{00000000-0000-0000-0000-000000000000}"/>
          </ac:picMkLst>
        </pc:picChg>
        <pc:picChg chg="add mod">
          <ac:chgData name="Anirudha Paul" userId="8b84b3a706c1a090" providerId="LiveId" clId="{1424D878-440C-4E42-A01E-97B6E3DC24AC}" dt="2022-05-09T22:46:53.694" v="448" actId="1076"/>
          <ac:picMkLst>
            <pc:docMk/>
            <pc:sldMk cId="3290075525" sldId="257"/>
            <ac:picMk id="1030" creationId="{1C2466B6-DABF-CCA7-95F1-CC2959993A66}"/>
          </ac:picMkLst>
        </pc:picChg>
        <pc:picChg chg="add del mod">
          <ac:chgData name="Anirudha Paul" userId="8b84b3a706c1a090" providerId="LiveId" clId="{1424D878-440C-4E42-A01E-97B6E3DC24AC}" dt="2022-05-10T01:24:07.532" v="1996" actId="478"/>
          <ac:picMkLst>
            <pc:docMk/>
            <pc:sldMk cId="3290075525" sldId="257"/>
            <ac:picMk id="1032" creationId="{4EBF7B0B-7364-0841-D6FF-BC52ADBD45D7}"/>
          </ac:picMkLst>
        </pc:picChg>
        <pc:picChg chg="add mod">
          <ac:chgData name="Anirudha Paul" userId="8b84b3a706c1a090" providerId="LiveId" clId="{1424D878-440C-4E42-A01E-97B6E3DC24AC}" dt="2022-05-10T01:32:24.227" v="2103" actId="1076"/>
          <ac:picMkLst>
            <pc:docMk/>
            <pc:sldMk cId="3290075525" sldId="257"/>
            <ac:picMk id="1034" creationId="{5C16332C-002E-CD28-9B5B-11D828B51F45}"/>
          </ac:picMkLst>
        </pc:picChg>
        <pc:picChg chg="add del">
          <ac:chgData name="Anirudha Paul" userId="8b84b3a706c1a090" providerId="LiveId" clId="{1424D878-440C-4E42-A01E-97B6E3DC24AC}" dt="2022-05-10T03:09:21.783" v="2802"/>
          <ac:picMkLst>
            <pc:docMk/>
            <pc:sldMk cId="3290075525" sldId="257"/>
            <ac:picMk id="1036" creationId="{D04E3064-2248-A9D8-21B7-FE3BB60D7A0C}"/>
          </ac:picMkLst>
        </pc:picChg>
        <pc:cxnChg chg="add mod">
          <ac:chgData name="Anirudha Paul" userId="8b84b3a706c1a090" providerId="LiveId" clId="{1424D878-440C-4E42-A01E-97B6E3DC24AC}" dt="2022-05-10T01:44:35.993" v="2199" actId="1076"/>
          <ac:cxnSpMkLst>
            <pc:docMk/>
            <pc:sldMk cId="3290075525" sldId="257"/>
            <ac:cxnSpMk id="43" creationId="{EC99EB03-7FA6-5DF7-CEDE-2B2287207A62}"/>
          </ac:cxnSpMkLst>
        </pc:cxnChg>
        <pc:cxnChg chg="add mod">
          <ac:chgData name="Anirudha Paul" userId="8b84b3a706c1a090" providerId="LiveId" clId="{1424D878-440C-4E42-A01E-97B6E3DC24AC}" dt="2022-05-10T03:20:32.303" v="2926" actId="14100"/>
          <ac:cxnSpMkLst>
            <pc:docMk/>
            <pc:sldMk cId="3290075525" sldId="257"/>
            <ac:cxnSpMk id="45" creationId="{627CD6F2-2A55-D238-B3A0-5079768F7939}"/>
          </ac:cxnSpMkLst>
        </pc:cxnChg>
        <pc:cxnChg chg="add mod">
          <ac:chgData name="Anirudha Paul" userId="8b84b3a706c1a090" providerId="LiveId" clId="{1424D878-440C-4E42-A01E-97B6E3DC24AC}" dt="2022-05-10T01:44:35.993" v="2199" actId="1076"/>
          <ac:cxnSpMkLst>
            <pc:docMk/>
            <pc:sldMk cId="3290075525" sldId="257"/>
            <ac:cxnSpMk id="51" creationId="{CC10D33D-82B0-041F-3EB7-E895E3981E94}"/>
          </ac:cxnSpMkLst>
        </pc:cxnChg>
        <pc:cxnChg chg="add">
          <ac:chgData name="Anirudha Paul" userId="8b84b3a706c1a090" providerId="LiveId" clId="{1424D878-440C-4E42-A01E-97B6E3DC24AC}" dt="2022-05-10T01:33:50.850" v="2158" actId="11529"/>
          <ac:cxnSpMkLst>
            <pc:docMk/>
            <pc:sldMk cId="3290075525" sldId="257"/>
            <ac:cxnSpMk id="53" creationId="{AFBF365D-5587-A290-DEEE-A7F3F662A011}"/>
          </ac:cxnSpMkLst>
        </pc:cxnChg>
        <pc:cxnChg chg="add del mod">
          <ac:chgData name="Anirudha Paul" userId="8b84b3a706c1a090" providerId="LiveId" clId="{1424D878-440C-4E42-A01E-97B6E3DC24AC}" dt="2022-05-10T01:34:54.956" v="2166" actId="11529"/>
          <ac:cxnSpMkLst>
            <pc:docMk/>
            <pc:sldMk cId="3290075525" sldId="257"/>
            <ac:cxnSpMk id="55" creationId="{257B284B-456F-D532-A9DA-3527D9FADE7C}"/>
          </ac:cxnSpMkLst>
        </pc:cxnChg>
        <pc:cxnChg chg="add del mod">
          <ac:chgData name="Anirudha Paul" userId="8b84b3a706c1a090" providerId="LiveId" clId="{1424D878-440C-4E42-A01E-97B6E3DC24AC}" dt="2022-05-10T01:35:45.842" v="2175" actId="478"/>
          <ac:cxnSpMkLst>
            <pc:docMk/>
            <pc:sldMk cId="3290075525" sldId="257"/>
            <ac:cxnSpMk id="57" creationId="{85D99137-2264-765C-F586-80DD5D9210F3}"/>
          </ac:cxnSpMkLst>
        </pc:cxnChg>
        <pc:cxnChg chg="add mod">
          <ac:chgData name="Anirudha Paul" userId="8b84b3a706c1a090" providerId="LiveId" clId="{1424D878-440C-4E42-A01E-97B6E3DC24AC}" dt="2022-05-10T03:20:46.990" v="2928" actId="14100"/>
          <ac:cxnSpMkLst>
            <pc:docMk/>
            <pc:sldMk cId="3290075525" sldId="257"/>
            <ac:cxnSpMk id="65" creationId="{C48A145E-1333-DFCB-25A0-F7B5A31EB5D2}"/>
          </ac:cxnSpMkLst>
        </pc:cxnChg>
        <pc:cxnChg chg="add mod">
          <ac:chgData name="Anirudha Paul" userId="8b84b3a706c1a090" providerId="LiveId" clId="{1424D878-440C-4E42-A01E-97B6E3DC24AC}" dt="2022-05-10T03:21:01.470" v="2930" actId="14100"/>
          <ac:cxnSpMkLst>
            <pc:docMk/>
            <pc:sldMk cId="3290075525" sldId="257"/>
            <ac:cxnSpMk id="70" creationId="{5D0738B5-7F36-2D97-4B2D-31113A9069B0}"/>
          </ac:cxnSpMkLst>
        </pc:cxnChg>
        <pc:cxnChg chg="add mod">
          <ac:chgData name="Anirudha Paul" userId="8b84b3a706c1a090" providerId="LiveId" clId="{1424D878-440C-4E42-A01E-97B6E3DC24AC}" dt="2022-05-10T01:44:33.511" v="2198" actId="14100"/>
          <ac:cxnSpMkLst>
            <pc:docMk/>
            <pc:sldMk cId="3290075525" sldId="257"/>
            <ac:cxnSpMk id="72" creationId="{2D4B5752-833B-8B0E-719F-B8B74D517A83}"/>
          </ac:cxnSpMkLst>
        </pc:cxnChg>
        <pc:cxnChg chg="add">
          <ac:chgData name="Anirudha Paul" userId="8b84b3a706c1a090" providerId="LiveId" clId="{1424D878-440C-4E42-A01E-97B6E3DC24AC}" dt="2022-05-10T01:36:39.662" v="2182" actId="11529"/>
          <ac:cxnSpMkLst>
            <pc:docMk/>
            <pc:sldMk cId="3290075525" sldId="257"/>
            <ac:cxnSpMk id="75" creationId="{BF9064C2-3F01-1AA0-B39A-AE8F07655CB2}"/>
          </ac:cxnSpMkLst>
        </pc:cxnChg>
        <pc:cxnChg chg="add mod">
          <ac:chgData name="Anirudha Paul" userId="8b84b3a706c1a090" providerId="LiveId" clId="{1424D878-440C-4E42-A01E-97B6E3DC24AC}" dt="2022-05-10T01:36:48.778" v="2184" actId="14100"/>
          <ac:cxnSpMkLst>
            <pc:docMk/>
            <pc:sldMk cId="3290075525" sldId="257"/>
            <ac:cxnSpMk id="77" creationId="{6E4BB270-23BA-7FCF-238D-48D41CFFF214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B12A07-714E-E14E-B5BD-30529B1B6DBD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A7CFFB-3F04-A644-ABA1-96DE775D1B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45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1pPr>
    <a:lvl2pPr marL="415595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2pPr>
    <a:lvl3pPr marL="831190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3pPr>
    <a:lvl4pPr marL="1246784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4pPr>
    <a:lvl5pPr marL="1662379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5pPr>
    <a:lvl6pPr marL="2077974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6pPr>
    <a:lvl7pPr marL="2493569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7pPr>
    <a:lvl8pPr marL="2909164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8pPr>
    <a:lvl9pPr marL="3324758" algn="l" defTabSz="831190" rtl="0" eaLnBrk="1" latinLnBrk="0" hangingPunct="1">
      <a:defRPr sz="109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7CFFB-3F04-A644-ABA1-96DE775D1B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54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489452"/>
            <a:ext cx="310896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635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460500"/>
            <a:ext cx="7886700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460500"/>
            <a:ext cx="23202900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451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23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6838958"/>
            <a:ext cx="315468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8357858"/>
            <a:ext cx="315468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45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632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6"/>
            <a:ext cx="315468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6724652"/>
            <a:ext cx="15473360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020300"/>
            <a:ext cx="1547336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6724652"/>
            <a:ext cx="15549564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020300"/>
            <a:ext cx="15549564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29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027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571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6"/>
            <a:ext cx="185166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03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3949706"/>
            <a:ext cx="185166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80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6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D9034-8C4C-43FC-992A-5C073EC8907D}" type="datetimeFigureOut">
              <a:rPr lang="en-US" smtClean="0"/>
              <a:t>5/8/22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6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A3F9B-84F5-4604-A773-2B06FE69B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53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A437C3-FDD4-42EF-AAA0-1D94BE803789}"/>
              </a:ext>
            </a:extLst>
          </p:cNvPr>
          <p:cNvSpPr/>
          <p:nvPr/>
        </p:nvSpPr>
        <p:spPr>
          <a:xfrm>
            <a:off x="54745" y="2042628"/>
            <a:ext cx="36576000" cy="25389372"/>
          </a:xfrm>
          <a:prstGeom prst="rect">
            <a:avLst/>
          </a:prstGeom>
          <a:solidFill>
            <a:srgbClr val="EFE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25" dirty="0">
              <a:latin typeface="Myriad Pro" panose="020B0503030403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7F945FE-DF64-4F9B-A388-73A7C9D3C844}"/>
              </a:ext>
            </a:extLst>
          </p:cNvPr>
          <p:cNvSpPr/>
          <p:nvPr/>
        </p:nvSpPr>
        <p:spPr>
          <a:xfrm>
            <a:off x="0" y="1"/>
            <a:ext cx="36576000" cy="2966031"/>
          </a:xfrm>
          <a:prstGeom prst="rect">
            <a:avLst/>
          </a:prstGeom>
          <a:solidFill>
            <a:srgbClr val="353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25">
              <a:latin typeface="Myriad Pro" panose="020B0503030403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DC2AC8-C6A3-4155-BD51-69C5B76A5316}"/>
              </a:ext>
            </a:extLst>
          </p:cNvPr>
          <p:cNvSpPr/>
          <p:nvPr/>
        </p:nvSpPr>
        <p:spPr>
          <a:xfrm>
            <a:off x="-54744" y="404911"/>
            <a:ext cx="36576000" cy="109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546" b="1" kern="0" dirty="0">
                <a:solidFill>
                  <a:schemeClr val="bg1"/>
                </a:solidFill>
                <a:latin typeface="Myriad Pro" panose="020B0503030403020204" pitchFamily="34" charset="0"/>
                <a:ea typeface="Times New Roman" charset="0"/>
                <a:cs typeface="Times New Roman" charset="0"/>
              </a:rPr>
              <a:t>Spatial Language and Computer Vision based Object Search using </a:t>
            </a:r>
            <a:r>
              <a:rPr lang="en-US" sz="6546" b="1" kern="0" dirty="0" err="1">
                <a:solidFill>
                  <a:schemeClr val="bg1"/>
                </a:solidFill>
                <a:latin typeface="Myriad Pro" panose="020B0503030403020204" pitchFamily="34" charset="0"/>
                <a:ea typeface="Times New Roman" charset="0"/>
                <a:cs typeface="Times New Roman" charset="0"/>
              </a:rPr>
              <a:t>DeepRL</a:t>
            </a:r>
            <a:r>
              <a:rPr lang="en-US" sz="6546" b="1" kern="0" dirty="0">
                <a:solidFill>
                  <a:schemeClr val="bg1"/>
                </a:solidFill>
                <a:latin typeface="Myriad Pro" panose="020B0503030403020204" pitchFamily="34" charset="0"/>
                <a:ea typeface="Times New Roman" charset="0"/>
                <a:cs typeface="Times New Roman" charset="0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86F73B-90C8-4180-B8D4-90F7A18509D2}"/>
              </a:ext>
            </a:extLst>
          </p:cNvPr>
          <p:cNvSpPr txBox="1"/>
          <p:nvPr/>
        </p:nvSpPr>
        <p:spPr>
          <a:xfrm>
            <a:off x="0" y="1535817"/>
            <a:ext cx="36521255" cy="931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55" dirty="0">
                <a:solidFill>
                  <a:schemeClr val="bg1"/>
                </a:solidFill>
                <a:latin typeface="Myriad Pro" panose="020B0503030403020204" pitchFamily="34" charset="0"/>
              </a:rPr>
              <a:t>Anirudha Paul &amp; </a:t>
            </a:r>
            <a:r>
              <a:rPr lang="en-US" sz="5455" dirty="0" err="1">
                <a:solidFill>
                  <a:schemeClr val="bg1"/>
                </a:solidFill>
                <a:latin typeface="Myriad Pro" panose="020B0503030403020204" pitchFamily="34" charset="0"/>
              </a:rPr>
              <a:t>Donglin</a:t>
            </a:r>
            <a:r>
              <a:rPr lang="en-US" sz="5455" dirty="0">
                <a:solidFill>
                  <a:schemeClr val="bg1"/>
                </a:solidFill>
                <a:latin typeface="Myriad Pro" panose="020B0503030403020204" pitchFamily="34" charset="0"/>
              </a:rPr>
              <a:t> Liu</a:t>
            </a:r>
          </a:p>
        </p:txBody>
      </p: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02D06680-532E-4F0F-93C1-3FD9D403E1B9}"/>
              </a:ext>
            </a:extLst>
          </p:cNvPr>
          <p:cNvGrpSpPr/>
          <p:nvPr/>
        </p:nvGrpSpPr>
        <p:grpSpPr>
          <a:xfrm>
            <a:off x="461180" y="3421169"/>
            <a:ext cx="35653640" cy="23725194"/>
            <a:chOff x="564676" y="3807038"/>
            <a:chExt cx="39219004" cy="26097713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A8671E7A-CC61-41D7-86DA-604D48FB4E6B}"/>
                </a:ext>
              </a:extLst>
            </p:cNvPr>
            <p:cNvGrpSpPr/>
            <p:nvPr/>
          </p:nvGrpSpPr>
          <p:grpSpPr>
            <a:xfrm>
              <a:off x="607955" y="3807038"/>
              <a:ext cx="39094701" cy="7051383"/>
              <a:chOff x="607955" y="3807038"/>
              <a:chExt cx="39094701" cy="7051383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E8AFEF31-7A5C-4BDF-83AF-917579776E11}"/>
                  </a:ext>
                </a:extLst>
              </p:cNvPr>
              <p:cNvGrpSpPr/>
              <p:nvPr/>
            </p:nvGrpSpPr>
            <p:grpSpPr>
              <a:xfrm>
                <a:off x="607955" y="3810239"/>
                <a:ext cx="12761890" cy="7044980"/>
                <a:chOff x="528371" y="3780336"/>
                <a:chExt cx="16235628" cy="7044980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561AF572-863E-44DC-B6E9-4C1DFBAE0E8F}"/>
                    </a:ext>
                  </a:extLst>
                </p:cNvPr>
                <p:cNvGrpSpPr/>
                <p:nvPr/>
              </p:nvGrpSpPr>
              <p:grpSpPr>
                <a:xfrm>
                  <a:off x="528371" y="3780336"/>
                  <a:ext cx="16235628" cy="7044980"/>
                  <a:chOff x="528371" y="3780336"/>
                  <a:chExt cx="16235628" cy="7044980"/>
                </a:xfrm>
              </p:grpSpPr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D5541095-5A62-4AC5-8702-329303BF571D}"/>
                      </a:ext>
                    </a:extLst>
                  </p:cNvPr>
                  <p:cNvSpPr/>
                  <p:nvPr/>
                </p:nvSpPr>
                <p:spPr>
                  <a:xfrm>
                    <a:off x="528372" y="3785008"/>
                    <a:ext cx="16235627" cy="7040308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2" name="Title 1">
                    <a:extLst>
                      <a:ext uri="{FF2B5EF4-FFF2-40B4-BE49-F238E27FC236}">
                        <a16:creationId xmlns:a16="http://schemas.microsoft.com/office/drawing/2014/main" id="{62B7F180-BE66-4621-A55E-204ED1858219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8371" y="3780336"/>
                    <a:ext cx="16235627" cy="959241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4364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Motivation</a:t>
                    </a:r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FE31E569-2F13-4842-90EB-D5F0F8380978}"/>
                    </a:ext>
                  </a:extLst>
                </p:cNvPr>
                <p:cNvGrpSpPr/>
                <p:nvPr/>
              </p:nvGrpSpPr>
              <p:grpSpPr>
                <a:xfrm>
                  <a:off x="866345" y="4849669"/>
                  <a:ext cx="15071609" cy="2539156"/>
                  <a:chOff x="731656" y="4849669"/>
                  <a:chExt cx="15071609" cy="2539156"/>
                </a:xfrm>
              </p:grpSpPr>
              <p:sp>
                <p:nvSpPr>
                  <p:cNvPr id="324" name="TextBox 323">
                    <a:extLst>
                      <a:ext uri="{FF2B5EF4-FFF2-40B4-BE49-F238E27FC236}">
                        <a16:creationId xmlns:a16="http://schemas.microsoft.com/office/drawing/2014/main" id="{834105EF-BF6E-47B5-B1C9-6AFA75F45859}"/>
                      </a:ext>
                    </a:extLst>
                  </p:cNvPr>
                  <p:cNvSpPr txBox="1"/>
                  <p:nvPr/>
                </p:nvSpPr>
                <p:spPr>
                  <a:xfrm>
                    <a:off x="731656" y="4969804"/>
                    <a:ext cx="8217764" cy="172662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400" dirty="0">
                        <a:latin typeface="Myriad Pro" panose="020B0503030403020204" pitchFamily="34" charset="0"/>
                      </a:rPr>
                      <a:t>Let’s think about simple spatial information- </a:t>
                    </a:r>
                  </a:p>
                  <a:p>
                    <a:pPr algn="ctr"/>
                    <a:r>
                      <a:rPr lang="en-US" sz="2400" dirty="0">
                        <a:latin typeface="Myriad Pro" panose="020B0503030403020204" pitchFamily="34" charset="0"/>
                      </a:rPr>
                      <a:t>“Ice cream truck is </a:t>
                    </a:r>
                    <a:r>
                      <a:rPr lang="en-US" sz="2400" dirty="0">
                        <a:solidFill>
                          <a:srgbClr val="E7312D"/>
                        </a:solidFill>
                        <a:latin typeface="Myriad Pro" panose="020B0503030403020204" pitchFamily="34" charset="0"/>
                      </a:rPr>
                      <a:t>behind</a:t>
                    </a:r>
                    <a:r>
                      <a:rPr lang="en-US" sz="2400" dirty="0">
                        <a:latin typeface="Myriad Pro" panose="020B0503030403020204" pitchFamily="34" charset="0"/>
                      </a:rPr>
                      <a:t> the </a:t>
                    </a:r>
                    <a:r>
                      <a:rPr lang="en-US" sz="2400" dirty="0">
                        <a:solidFill>
                          <a:srgbClr val="0070C0"/>
                        </a:solidFill>
                        <a:latin typeface="Myriad Pro" panose="020B0503030403020204" pitchFamily="34" charset="0"/>
                      </a:rPr>
                      <a:t>ticket booth.”</a:t>
                    </a:r>
                  </a:p>
                </p:txBody>
              </p:sp>
              <p:sp>
                <p:nvSpPr>
                  <p:cNvPr id="325" name="TextBox 324">
                    <a:extLst>
                      <a:ext uri="{FF2B5EF4-FFF2-40B4-BE49-F238E27FC236}">
                        <a16:creationId xmlns:a16="http://schemas.microsoft.com/office/drawing/2014/main" id="{DF93D4C0-EE37-473F-8AB3-3F343C8DB637}"/>
                      </a:ext>
                    </a:extLst>
                  </p:cNvPr>
                  <p:cNvSpPr txBox="1"/>
                  <p:nvPr/>
                </p:nvSpPr>
                <p:spPr>
                  <a:xfrm>
                    <a:off x="8949420" y="4849669"/>
                    <a:ext cx="6853845" cy="253915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400" dirty="0">
                        <a:latin typeface="Myriad Pro" panose="020B0503030403020204" pitchFamily="34" charset="0"/>
                      </a:rPr>
                      <a:t>We can easily search the truck by looking at the map and observing the world. </a:t>
                    </a:r>
                  </a:p>
                  <a:p>
                    <a:endParaRPr lang="en-US" sz="2400" dirty="0">
                      <a:latin typeface="Myriad Pro" panose="020B0503030403020204" pitchFamily="34" charset="0"/>
                    </a:endParaRPr>
                  </a:p>
                  <a:p>
                    <a:r>
                      <a:rPr lang="en-US" sz="2400" dirty="0">
                        <a:latin typeface="Myriad Pro" panose="020B0503030403020204" pitchFamily="34" charset="0"/>
                      </a:rPr>
                      <a:t>But how can a robot do the same thing? </a:t>
                    </a: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BE64387E-CA23-4EC6-97D8-9B3293C8E080}"/>
                  </a:ext>
                </a:extLst>
              </p:cNvPr>
              <p:cNvGrpSpPr/>
              <p:nvPr/>
            </p:nvGrpSpPr>
            <p:grpSpPr>
              <a:xfrm>
                <a:off x="13599291" y="3810239"/>
                <a:ext cx="13080488" cy="7044980"/>
                <a:chOff x="13500301" y="3780336"/>
                <a:chExt cx="13080488" cy="7044980"/>
              </a:xfrm>
            </p:grpSpPr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F38B3DE2-A0A3-4805-943B-B0A2F36EBB41}"/>
                    </a:ext>
                  </a:extLst>
                </p:cNvPr>
                <p:cNvGrpSpPr/>
                <p:nvPr/>
              </p:nvGrpSpPr>
              <p:grpSpPr>
                <a:xfrm>
                  <a:off x="13500301" y="3780336"/>
                  <a:ext cx="13080488" cy="7044980"/>
                  <a:chOff x="17811102" y="3780336"/>
                  <a:chExt cx="9488352" cy="7044980"/>
                </a:xfrm>
              </p:grpSpPr>
              <p:sp>
                <p:nvSpPr>
                  <p:cNvPr id="326" name="Rectangle 325">
                    <a:extLst>
                      <a:ext uri="{FF2B5EF4-FFF2-40B4-BE49-F238E27FC236}">
                        <a16:creationId xmlns:a16="http://schemas.microsoft.com/office/drawing/2014/main" id="{9B2331AD-DCA8-491C-83E0-99DBF80E46F5}"/>
                      </a:ext>
                    </a:extLst>
                  </p:cNvPr>
                  <p:cNvSpPr/>
                  <p:nvPr/>
                </p:nvSpPr>
                <p:spPr>
                  <a:xfrm>
                    <a:off x="17811102" y="3785008"/>
                    <a:ext cx="9488352" cy="7040308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27" name="Title 1">
                    <a:extLst>
                      <a:ext uri="{FF2B5EF4-FFF2-40B4-BE49-F238E27FC236}">
                        <a16:creationId xmlns:a16="http://schemas.microsoft.com/office/drawing/2014/main" id="{E4B0E8EC-F106-47EF-8CD5-47ED94FEC168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17811102" y="3780336"/>
                    <a:ext cx="9488352" cy="959241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4364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Problem Definition</a:t>
                    </a:r>
                  </a:p>
                </p:txBody>
              </p:sp>
            </p:grpSp>
            <p:sp>
              <p:nvSpPr>
                <p:cNvPr id="212" name="TextBox 211">
                  <a:extLst>
                    <a:ext uri="{FF2B5EF4-FFF2-40B4-BE49-F238E27FC236}">
                      <a16:creationId xmlns:a16="http://schemas.microsoft.com/office/drawing/2014/main" id="{759AC739-EC08-4F69-9A19-E06337F00D37}"/>
                    </a:ext>
                  </a:extLst>
                </p:cNvPr>
                <p:cNvSpPr txBox="1"/>
                <p:nvPr/>
              </p:nvSpPr>
              <p:spPr>
                <a:xfrm>
                  <a:off x="20331052" y="4888649"/>
                  <a:ext cx="5779125" cy="33516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>
                      <a:latin typeface="Myriad Pro" panose="020B0503030403020204" pitchFamily="34" charset="0"/>
                    </a:rPr>
                    <a:t>Then navigate without</a:t>
                  </a:r>
                </a:p>
                <a:p>
                  <a:pPr algn="ctr"/>
                  <a:r>
                    <a:rPr lang="en-US" sz="2400" b="1" dirty="0">
                      <a:latin typeface="Myriad Pro" panose="020B0503030403020204" pitchFamily="34" charset="0"/>
                    </a:rPr>
                    <a:t>the map only using CV and NLP</a:t>
                  </a:r>
                  <a:endParaRPr lang="en-US" sz="2400" dirty="0">
                    <a:latin typeface="Myriad Pro" panose="020B0503030403020204" pitchFamily="34" charset="0"/>
                  </a:endParaRPr>
                </a:p>
                <a:p>
                  <a:endParaRPr lang="en-US" sz="2400" dirty="0">
                    <a:latin typeface="Myriad Pro" panose="020B0503030403020204" pitchFamily="34" charset="0"/>
                  </a:endParaRPr>
                </a:p>
                <a:p>
                  <a:r>
                    <a:rPr lang="en-US" sz="2400" dirty="0">
                      <a:latin typeface="Myriad Pro" panose="020B0503030403020204" pitchFamily="34" charset="0"/>
                    </a:rPr>
                    <a:t>The agent needs to detect objects and associate them with the spatial language to navigate and pinpoint the goal object when it can no longer depend on the map.</a:t>
                  </a:r>
                  <a:endParaRPr lang="en-US" sz="2400" b="1" dirty="0"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216" name="TextBox 215">
                  <a:extLst>
                    <a:ext uri="{FF2B5EF4-FFF2-40B4-BE49-F238E27FC236}">
                      <a16:creationId xmlns:a16="http://schemas.microsoft.com/office/drawing/2014/main" id="{759AC739-EC08-4F69-9A19-E06337F00D37}"/>
                    </a:ext>
                  </a:extLst>
                </p:cNvPr>
                <p:cNvSpPr txBox="1"/>
                <p:nvPr/>
              </p:nvSpPr>
              <p:spPr>
                <a:xfrm>
                  <a:off x="13729359" y="4890944"/>
                  <a:ext cx="6369258" cy="213289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400" b="1" dirty="0">
                      <a:latin typeface="Myriad Pro" panose="020B0503030403020204" pitchFamily="34" charset="0"/>
                    </a:rPr>
                    <a:t>Navigate using the map</a:t>
                  </a:r>
                  <a:endParaRPr lang="en-US" sz="2400" dirty="0">
                    <a:latin typeface="Myriad Pro" panose="020B0503030403020204" pitchFamily="34" charset="0"/>
                  </a:endParaRPr>
                </a:p>
                <a:p>
                  <a:endParaRPr lang="en-US" sz="2400" dirty="0">
                    <a:latin typeface="Myriad Pro" panose="020B0503030403020204" pitchFamily="34" charset="0"/>
                  </a:endParaRPr>
                </a:p>
                <a:p>
                  <a:r>
                    <a:rPr lang="en-US" sz="2400" dirty="0">
                      <a:latin typeface="Myriad Pro" panose="020B0503030403020204" pitchFamily="34" charset="0"/>
                    </a:rPr>
                    <a:t>Given a map and a natural language cue, the agent should reasonably guess the part of the map that language refers to. </a:t>
                  </a: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A8A223A-6F41-4106-B561-4B2B68E5632D}"/>
                  </a:ext>
                </a:extLst>
              </p:cNvPr>
              <p:cNvGrpSpPr/>
              <p:nvPr/>
            </p:nvGrpSpPr>
            <p:grpSpPr>
              <a:xfrm>
                <a:off x="26909225" y="3807038"/>
                <a:ext cx="12793431" cy="7051383"/>
                <a:chOff x="26909227" y="3773932"/>
                <a:chExt cx="12793431" cy="7051383"/>
              </a:xfrm>
            </p:grpSpPr>
            <p:grpSp>
              <p:nvGrpSpPr>
                <p:cNvPr id="97" name="Group 96">
                  <a:extLst>
                    <a:ext uri="{FF2B5EF4-FFF2-40B4-BE49-F238E27FC236}">
                      <a16:creationId xmlns:a16="http://schemas.microsoft.com/office/drawing/2014/main" id="{C5FB14EE-70FA-4E93-B0B1-896C316EC117}"/>
                    </a:ext>
                  </a:extLst>
                </p:cNvPr>
                <p:cNvGrpSpPr/>
                <p:nvPr/>
              </p:nvGrpSpPr>
              <p:grpSpPr>
                <a:xfrm>
                  <a:off x="26909227" y="3773932"/>
                  <a:ext cx="12793431" cy="7051383"/>
                  <a:chOff x="27634435" y="3773932"/>
                  <a:chExt cx="12068222" cy="7051383"/>
                </a:xfrm>
              </p:grpSpPr>
              <p:sp>
                <p:nvSpPr>
                  <p:cNvPr id="370" name="Rectangle 369">
                    <a:extLst>
                      <a:ext uri="{FF2B5EF4-FFF2-40B4-BE49-F238E27FC236}">
                        <a16:creationId xmlns:a16="http://schemas.microsoft.com/office/drawing/2014/main" id="{8E0602D7-3FAD-4DDB-8FD8-5B9A523D9CA2}"/>
                      </a:ext>
                    </a:extLst>
                  </p:cNvPr>
                  <p:cNvSpPr/>
                  <p:nvPr/>
                </p:nvSpPr>
                <p:spPr>
                  <a:xfrm>
                    <a:off x="27634436" y="3780336"/>
                    <a:ext cx="12068221" cy="7044979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71" name="Title 1">
                    <a:extLst>
                      <a:ext uri="{FF2B5EF4-FFF2-40B4-BE49-F238E27FC236}">
                        <a16:creationId xmlns:a16="http://schemas.microsoft.com/office/drawing/2014/main" id="{606F1E0F-32C3-4D92-9416-077B326E39D3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27634435" y="3773932"/>
                    <a:ext cx="12068221" cy="959241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4364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Goal</a:t>
                    </a:r>
                  </a:p>
                </p:txBody>
              </p:sp>
            </p:grpSp>
            <p:sp>
              <p:nvSpPr>
                <p:cNvPr id="220" name="TextBox 219">
                  <a:extLst>
                    <a:ext uri="{FF2B5EF4-FFF2-40B4-BE49-F238E27FC236}">
                      <a16:creationId xmlns:a16="http://schemas.microsoft.com/office/drawing/2014/main" id="{759AC739-EC08-4F69-9A19-E06337F00D37}"/>
                    </a:ext>
                  </a:extLst>
                </p:cNvPr>
                <p:cNvSpPr txBox="1"/>
                <p:nvPr/>
              </p:nvSpPr>
              <p:spPr>
                <a:xfrm>
                  <a:off x="27200264" y="4888649"/>
                  <a:ext cx="12225775" cy="281000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200" b="1" dirty="0">
                      <a:latin typeface="Myriad Pro" panose="020B0503030403020204" pitchFamily="34" charset="0"/>
                    </a:rPr>
                    <a:t>State Goals</a:t>
                  </a:r>
                  <a:endParaRPr lang="en-US" sz="3200" dirty="0">
                    <a:latin typeface="Myriad Pro" panose="020B0503030403020204" pitchFamily="34" charset="0"/>
                  </a:endParaRPr>
                </a:p>
                <a:p>
                  <a:pPr marL="467596" indent="-467596">
                    <a:buFont typeface="+mj-lt"/>
                    <a:buAutoNum type="arabicPeriod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Make a distribution of beliefs over the map for possible location</a:t>
                  </a:r>
                </a:p>
                <a:p>
                  <a:pPr marL="467596" indent="-467596">
                    <a:buFont typeface="+mj-lt"/>
                    <a:buAutoNum type="arabicPeriod"/>
                  </a:pPr>
                  <a:r>
                    <a:rPr lang="en-US" sz="3200" dirty="0">
                      <a:latin typeface="Myriad Pro" panose="020B0503030403020204" pitchFamily="34" charset="0"/>
                    </a:rPr>
                    <a:t>Learn an optimum policy to navigate around the world by associating detected objects with spatial language</a:t>
                  </a:r>
                </a:p>
              </p:txBody>
            </p:sp>
          </p:grp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36E9A23A-9DF0-49EF-9B30-A089660999E5}"/>
                </a:ext>
              </a:extLst>
            </p:cNvPr>
            <p:cNvGrpSpPr/>
            <p:nvPr/>
          </p:nvGrpSpPr>
          <p:grpSpPr>
            <a:xfrm>
              <a:off x="582048" y="11145815"/>
              <a:ext cx="39120608" cy="7644650"/>
              <a:chOff x="582048" y="11084855"/>
              <a:chExt cx="39120608" cy="7644650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A33E8542-A397-4657-AE37-12A9B76367F3}"/>
                  </a:ext>
                </a:extLst>
              </p:cNvPr>
              <p:cNvGrpSpPr/>
              <p:nvPr/>
            </p:nvGrpSpPr>
            <p:grpSpPr>
              <a:xfrm>
                <a:off x="582048" y="11108596"/>
                <a:ext cx="20622098" cy="7488421"/>
                <a:chOff x="528372" y="11796662"/>
                <a:chExt cx="39174286" cy="7974632"/>
              </a:xfrm>
            </p:grpSpPr>
            <p:sp>
              <p:nvSpPr>
                <p:cNvPr id="348" name="Rectangle 347">
                  <a:extLst>
                    <a:ext uri="{FF2B5EF4-FFF2-40B4-BE49-F238E27FC236}">
                      <a16:creationId xmlns:a16="http://schemas.microsoft.com/office/drawing/2014/main" id="{F436EEC6-8265-4E60-B4DA-26A5B39C4333}"/>
                    </a:ext>
                  </a:extLst>
                </p:cNvPr>
                <p:cNvSpPr/>
                <p:nvPr/>
              </p:nvSpPr>
              <p:spPr>
                <a:xfrm>
                  <a:off x="528372" y="11801334"/>
                  <a:ext cx="39174286" cy="7969960"/>
                </a:xfrm>
                <a:prstGeom prst="rect">
                  <a:avLst/>
                </a:prstGeom>
                <a:solidFill>
                  <a:srgbClr val="F9F6E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425" dirty="0">
                    <a:solidFill>
                      <a:schemeClr val="bg1"/>
                    </a:solidFill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349" name="Title 1">
                  <a:extLst>
                    <a:ext uri="{FF2B5EF4-FFF2-40B4-BE49-F238E27FC236}">
                      <a16:creationId xmlns:a16="http://schemas.microsoft.com/office/drawing/2014/main" id="{11C58E2D-5B89-48C4-A7C1-6CAE60DE384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28372" y="11796662"/>
                  <a:ext cx="39174286" cy="959241"/>
                </a:xfrm>
                <a:prstGeom prst="rect">
                  <a:avLst/>
                </a:prstGeom>
                <a:solidFill>
                  <a:srgbClr val="E7312D"/>
                </a:solidFill>
              </p:spPr>
              <p:txBody>
                <a:bodyPr anchor="ctr" anchorCtr="0"/>
                <a:lstStyle>
                  <a:lvl1pPr algn="l" defTabSz="1604681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7722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CA" sz="4364" b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Insights from Problem Structure</a:t>
                  </a:r>
                </a:p>
              </p:txBody>
            </p:sp>
          </p:grp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A33E8542-A397-4657-AE37-12A9B76367F3}"/>
                  </a:ext>
                </a:extLst>
              </p:cNvPr>
              <p:cNvGrpSpPr/>
              <p:nvPr/>
            </p:nvGrpSpPr>
            <p:grpSpPr>
              <a:xfrm>
                <a:off x="21403752" y="11084855"/>
                <a:ext cx="18298904" cy="7644650"/>
                <a:chOff x="528372" y="11796662"/>
                <a:chExt cx="39174286" cy="8089711"/>
              </a:xfrm>
            </p:grpSpPr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F436EEC6-8265-4E60-B4DA-26A5B39C4333}"/>
                    </a:ext>
                  </a:extLst>
                </p:cNvPr>
                <p:cNvSpPr/>
                <p:nvPr/>
              </p:nvSpPr>
              <p:spPr>
                <a:xfrm>
                  <a:off x="528372" y="11916413"/>
                  <a:ext cx="39174286" cy="7969960"/>
                </a:xfrm>
                <a:prstGeom prst="rect">
                  <a:avLst/>
                </a:prstGeom>
                <a:solidFill>
                  <a:srgbClr val="F9F6E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425" dirty="0">
                    <a:solidFill>
                      <a:schemeClr val="tx1"/>
                    </a:solidFill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223" name="Title 1">
                  <a:extLst>
                    <a:ext uri="{FF2B5EF4-FFF2-40B4-BE49-F238E27FC236}">
                      <a16:creationId xmlns:a16="http://schemas.microsoft.com/office/drawing/2014/main" id="{11C58E2D-5B89-48C4-A7C1-6CAE60DE384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28372" y="11796662"/>
                  <a:ext cx="39174286" cy="959241"/>
                </a:xfrm>
                <a:prstGeom prst="rect">
                  <a:avLst/>
                </a:prstGeom>
                <a:solidFill>
                  <a:srgbClr val="E7312D"/>
                </a:solidFill>
              </p:spPr>
              <p:txBody>
                <a:bodyPr anchor="ctr" anchorCtr="0"/>
                <a:lstStyle>
                  <a:lvl1pPr algn="l" defTabSz="1604681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7722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CA" sz="4364" b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Architecture</a:t>
                  </a:r>
                </a:p>
              </p:txBody>
            </p:sp>
          </p:grpSp>
        </p:grpSp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F7715A47-70DA-42DA-9359-3E594E0F3D10}"/>
                </a:ext>
              </a:extLst>
            </p:cNvPr>
            <p:cNvGrpSpPr/>
            <p:nvPr/>
          </p:nvGrpSpPr>
          <p:grpSpPr>
            <a:xfrm>
              <a:off x="564676" y="18863034"/>
              <a:ext cx="39219004" cy="8610069"/>
              <a:chOff x="564676" y="18771594"/>
              <a:chExt cx="39219004" cy="8610069"/>
            </a:xfrm>
          </p:grpSpPr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87690A7A-1C8C-41B5-A539-E20090549700}"/>
                  </a:ext>
                </a:extLst>
              </p:cNvPr>
              <p:cNvGrpSpPr/>
              <p:nvPr/>
            </p:nvGrpSpPr>
            <p:grpSpPr>
              <a:xfrm>
                <a:off x="564676" y="18777258"/>
                <a:ext cx="17165226" cy="8604405"/>
                <a:chOff x="446420" y="11895593"/>
                <a:chExt cx="29230204" cy="7144777"/>
              </a:xfrm>
            </p:grpSpPr>
            <p:sp>
              <p:nvSpPr>
                <p:cNvPr id="354" name="Rectangle 353">
                  <a:extLst>
                    <a:ext uri="{FF2B5EF4-FFF2-40B4-BE49-F238E27FC236}">
                      <a16:creationId xmlns:a16="http://schemas.microsoft.com/office/drawing/2014/main" id="{5B38BC69-F76E-49CC-A8E0-D28BAB158A45}"/>
                    </a:ext>
                  </a:extLst>
                </p:cNvPr>
                <p:cNvSpPr/>
                <p:nvPr/>
              </p:nvSpPr>
              <p:spPr>
                <a:xfrm>
                  <a:off x="477296" y="12000062"/>
                  <a:ext cx="29199328" cy="7040308"/>
                </a:xfrm>
                <a:prstGeom prst="rect">
                  <a:avLst/>
                </a:prstGeom>
                <a:solidFill>
                  <a:srgbClr val="F9F6E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425" dirty="0">
                    <a:solidFill>
                      <a:schemeClr val="bg1"/>
                    </a:solidFill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355" name="Title 1">
                  <a:extLst>
                    <a:ext uri="{FF2B5EF4-FFF2-40B4-BE49-F238E27FC236}">
                      <a16:creationId xmlns:a16="http://schemas.microsoft.com/office/drawing/2014/main" id="{B362E064-4CC1-4A7C-9CA5-B46EBE5A1B0F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446420" y="11895593"/>
                  <a:ext cx="29230204" cy="974462"/>
                </a:xfrm>
                <a:prstGeom prst="rect">
                  <a:avLst/>
                </a:prstGeom>
                <a:solidFill>
                  <a:srgbClr val="E7312D"/>
                </a:solidFill>
              </p:spPr>
              <p:txBody>
                <a:bodyPr anchor="ctr" anchorCtr="0"/>
                <a:lstStyle>
                  <a:lvl1pPr algn="l" defTabSz="1604681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7722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CA" sz="4364" b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Goal 1 Results </a:t>
                  </a:r>
                </a:p>
              </p:txBody>
            </p:sp>
          </p:grpSp>
          <p:grpSp>
            <p:nvGrpSpPr>
              <p:cNvPr id="350" name="Group 349">
                <a:extLst>
                  <a:ext uri="{FF2B5EF4-FFF2-40B4-BE49-F238E27FC236}">
                    <a16:creationId xmlns:a16="http://schemas.microsoft.com/office/drawing/2014/main" id="{D6545E09-923C-491C-A467-D131844B4D59}"/>
                  </a:ext>
                </a:extLst>
              </p:cNvPr>
              <p:cNvGrpSpPr/>
              <p:nvPr/>
            </p:nvGrpSpPr>
            <p:grpSpPr>
              <a:xfrm>
                <a:off x="18066492" y="18771594"/>
                <a:ext cx="21717188" cy="8541002"/>
                <a:chOff x="528372" y="11796662"/>
                <a:chExt cx="39174286" cy="7044980"/>
              </a:xfrm>
            </p:grpSpPr>
            <p:sp>
              <p:nvSpPr>
                <p:cNvPr id="351" name="Rectangle 350">
                  <a:extLst>
                    <a:ext uri="{FF2B5EF4-FFF2-40B4-BE49-F238E27FC236}">
                      <a16:creationId xmlns:a16="http://schemas.microsoft.com/office/drawing/2014/main" id="{0A2471D0-7C20-44C8-9D39-1BE29C4D5AA8}"/>
                    </a:ext>
                  </a:extLst>
                </p:cNvPr>
                <p:cNvSpPr/>
                <p:nvPr/>
              </p:nvSpPr>
              <p:spPr>
                <a:xfrm>
                  <a:off x="528372" y="11801334"/>
                  <a:ext cx="39174286" cy="7040308"/>
                </a:xfrm>
                <a:prstGeom prst="rect">
                  <a:avLst/>
                </a:prstGeom>
                <a:solidFill>
                  <a:srgbClr val="F9F6EF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425" dirty="0">
                    <a:solidFill>
                      <a:schemeClr val="bg1"/>
                    </a:solidFill>
                    <a:latin typeface="Myriad Pro" panose="020B0503030403020204" pitchFamily="34" charset="0"/>
                  </a:endParaRPr>
                </a:p>
              </p:txBody>
            </p:sp>
            <p:sp>
              <p:nvSpPr>
                <p:cNvPr id="352" name="Title 1">
                  <a:extLst>
                    <a:ext uri="{FF2B5EF4-FFF2-40B4-BE49-F238E27FC236}">
                      <a16:creationId xmlns:a16="http://schemas.microsoft.com/office/drawing/2014/main" id="{625DC599-BE49-4C03-8C0E-BD80550F238E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28372" y="11796662"/>
                  <a:ext cx="39174286" cy="959241"/>
                </a:xfrm>
                <a:prstGeom prst="rect">
                  <a:avLst/>
                </a:prstGeom>
                <a:solidFill>
                  <a:srgbClr val="E7312D"/>
                </a:solidFill>
              </p:spPr>
              <p:txBody>
                <a:bodyPr anchor="ctr" anchorCtr="0"/>
                <a:lstStyle>
                  <a:lvl1pPr algn="l" defTabSz="1604681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7722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CA" sz="4364" b="1" dirty="0">
                      <a:solidFill>
                        <a:schemeClr val="bg1"/>
                      </a:solidFill>
                      <a:latin typeface="Myriad Pro" panose="020B0503030403020204" pitchFamily="34" charset="0"/>
                    </a:rPr>
                    <a:t>Goal 2 Results</a:t>
                  </a:r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1E1AE6B-C295-43E7-90D0-375DB7E61660}"/>
                </a:ext>
              </a:extLst>
            </p:cNvPr>
            <p:cNvGrpSpPr/>
            <p:nvPr/>
          </p:nvGrpSpPr>
          <p:grpSpPr>
            <a:xfrm>
              <a:off x="569637" y="27517263"/>
              <a:ext cx="39214043" cy="2387488"/>
              <a:chOff x="569637" y="27517263"/>
              <a:chExt cx="39214043" cy="2387488"/>
            </a:xfrm>
          </p:grpSpPr>
          <p:grpSp>
            <p:nvGrpSpPr>
              <p:cNvPr id="1040" name="Group 1039">
                <a:extLst>
                  <a:ext uri="{FF2B5EF4-FFF2-40B4-BE49-F238E27FC236}">
                    <a16:creationId xmlns:a16="http://schemas.microsoft.com/office/drawing/2014/main" id="{EDE9CA09-ED7F-4A4E-9D30-CEBCE23C2024}"/>
                  </a:ext>
                </a:extLst>
              </p:cNvPr>
              <p:cNvGrpSpPr/>
              <p:nvPr/>
            </p:nvGrpSpPr>
            <p:grpSpPr>
              <a:xfrm>
                <a:off x="569637" y="27517263"/>
                <a:ext cx="39214043" cy="2387488"/>
                <a:chOff x="488615" y="27436196"/>
                <a:chExt cx="39214043" cy="2387488"/>
              </a:xfrm>
            </p:grpSpPr>
            <p:grpSp>
              <p:nvGrpSpPr>
                <p:cNvPr id="1037" name="Group 1036">
                  <a:extLst>
                    <a:ext uri="{FF2B5EF4-FFF2-40B4-BE49-F238E27FC236}">
                      <a16:creationId xmlns:a16="http://schemas.microsoft.com/office/drawing/2014/main" id="{3A498BD5-2BE9-4762-BE9F-85A5AB2B7683}"/>
                    </a:ext>
                  </a:extLst>
                </p:cNvPr>
                <p:cNvGrpSpPr/>
                <p:nvPr/>
              </p:nvGrpSpPr>
              <p:grpSpPr>
                <a:xfrm>
                  <a:off x="488615" y="27502128"/>
                  <a:ext cx="21371375" cy="2321556"/>
                  <a:chOff x="488615" y="27502128"/>
                  <a:chExt cx="21371375" cy="2321556"/>
                </a:xfrm>
              </p:grpSpPr>
              <p:grpSp>
                <p:nvGrpSpPr>
                  <p:cNvPr id="356" name="Group 355">
                    <a:extLst>
                      <a:ext uri="{FF2B5EF4-FFF2-40B4-BE49-F238E27FC236}">
                        <a16:creationId xmlns:a16="http://schemas.microsoft.com/office/drawing/2014/main" id="{99FAF9FB-DE16-4CEA-9B77-3DDE0918B059}"/>
                      </a:ext>
                    </a:extLst>
                  </p:cNvPr>
                  <p:cNvGrpSpPr/>
                  <p:nvPr/>
                </p:nvGrpSpPr>
                <p:grpSpPr>
                  <a:xfrm>
                    <a:off x="488615" y="27502128"/>
                    <a:ext cx="21371375" cy="2163187"/>
                    <a:chOff x="455496" y="12342623"/>
                    <a:chExt cx="39174286" cy="2163187"/>
                  </a:xfrm>
                </p:grpSpPr>
                <p:sp>
                  <p:nvSpPr>
                    <p:cNvPr id="357" name="Rectangle 356">
                      <a:extLst>
                        <a:ext uri="{FF2B5EF4-FFF2-40B4-BE49-F238E27FC236}">
                          <a16:creationId xmlns:a16="http://schemas.microsoft.com/office/drawing/2014/main" id="{B9438DC0-1246-4266-82F7-2633542D1B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5496" y="12342623"/>
                      <a:ext cx="39174286" cy="2163187"/>
                    </a:xfrm>
                    <a:prstGeom prst="rect">
                      <a:avLst/>
                    </a:prstGeom>
                    <a:solidFill>
                      <a:srgbClr val="F9F6EF"/>
                    </a:solidFill>
                    <a:ln>
                      <a:noFill/>
                    </a:ln>
                    <a:effectLst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4425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endParaRPr>
                    </a:p>
                  </p:txBody>
                </p:sp>
                <p:sp>
                  <p:nvSpPr>
                    <p:cNvPr id="358" name="Title 1">
                      <a:extLst>
                        <a:ext uri="{FF2B5EF4-FFF2-40B4-BE49-F238E27FC236}">
                          <a16:creationId xmlns:a16="http://schemas.microsoft.com/office/drawing/2014/main" id="{17607228-51E6-4934-A821-4B4F148206F7}"/>
                        </a:ext>
                      </a:extLst>
                    </p:cNvPr>
                    <p:cNvSpPr txBox="1">
                      <a:spLocks/>
                    </p:cNvSpPr>
                    <p:nvPr/>
                  </p:nvSpPr>
                  <p:spPr>
                    <a:xfrm>
                      <a:off x="455496" y="12353355"/>
                      <a:ext cx="39174286" cy="573288"/>
                    </a:xfrm>
                    <a:prstGeom prst="rect">
                      <a:avLst/>
                    </a:prstGeom>
                    <a:solidFill>
                      <a:srgbClr val="E7312D"/>
                    </a:solidFill>
                  </p:spPr>
                  <p:txBody>
                    <a:bodyPr anchor="ctr" anchorCtr="0"/>
                    <a:lstStyle>
                      <a:lvl1pPr algn="l" defTabSz="1604681" rtl="0" eaLnBrk="1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buNone/>
                        <a:defRPr sz="7722" kern="1200">
                          <a:solidFill>
                            <a:schemeClr val="tx1"/>
                          </a:solidFill>
                          <a:latin typeface="+mj-lt"/>
                          <a:ea typeface="+mj-ea"/>
                          <a:cs typeface="+mj-cs"/>
                        </a:defRPr>
                      </a:lvl1pPr>
                    </a:lstStyle>
                    <a:p>
                      <a:pPr algn="ctr"/>
                      <a:r>
                        <a:rPr lang="en-CA" sz="3273" b="1" dirty="0">
                          <a:solidFill>
                            <a:schemeClr val="bg1"/>
                          </a:solidFill>
                          <a:latin typeface="Myriad Pro" panose="020B0503030403020204" pitchFamily="34" charset="0"/>
                        </a:rPr>
                        <a:t>References</a:t>
                      </a:r>
                    </a:p>
                  </p:txBody>
                </p:sp>
              </p:grpSp>
              <p:sp>
                <p:nvSpPr>
                  <p:cNvPr id="31" name="Rectangle 30">
                    <a:extLst>
                      <a:ext uri="{FF2B5EF4-FFF2-40B4-BE49-F238E27FC236}">
                        <a16:creationId xmlns:a16="http://schemas.microsoft.com/office/drawing/2014/main" id="{B9EECF50-FA55-4820-BEB5-EDEB078E94ED}"/>
                      </a:ext>
                    </a:extLst>
                  </p:cNvPr>
                  <p:cNvSpPr/>
                  <p:nvPr/>
                </p:nvSpPr>
                <p:spPr>
                  <a:xfrm>
                    <a:off x="655277" y="28367902"/>
                    <a:ext cx="21164651" cy="1455782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CA" sz="1818" dirty="0">
                        <a:latin typeface="Myriad Pro" panose="020B0503030403020204" pitchFamily="34" charset="0"/>
                      </a:rPr>
                      <a:t>[1] </a:t>
                    </a:r>
                    <a:r>
                      <a:rPr lang="en-US" sz="2000" dirty="0"/>
                      <a:t>K. Zheng, D. </a:t>
                    </a:r>
                    <a:r>
                      <a:rPr lang="en-US" sz="2000" dirty="0" err="1"/>
                      <a:t>Bayazit</a:t>
                    </a:r>
                    <a:r>
                      <a:rPr lang="en-US" sz="2000" dirty="0"/>
                      <a:t>, R. Mathew, E. Pavlick and S. </a:t>
                    </a:r>
                    <a:r>
                      <a:rPr lang="en-US" sz="2000" dirty="0" err="1"/>
                      <a:t>Tellex</a:t>
                    </a:r>
                    <a:r>
                      <a:rPr lang="en-US" sz="2000" dirty="0"/>
                      <a:t>, "Spatial Language Understanding for Object Search in Partially Observed City-scale Environments," </a:t>
                    </a:r>
                    <a:r>
                      <a:rPr lang="en-US" sz="2000" i="1" dirty="0"/>
                      <a:t>2021 30th IEEE International Conference on Robot &amp; Human Interactive Communication (RO-MAN)</a:t>
                    </a:r>
                    <a:r>
                      <a:rPr lang="en-US" sz="2000" dirty="0"/>
                      <a:t>, 2021, pp. 315-322, </a:t>
                    </a:r>
                    <a:r>
                      <a:rPr lang="en-US" sz="2000" dirty="0" err="1"/>
                      <a:t>doi</a:t>
                    </a:r>
                    <a:r>
                      <a:rPr lang="en-US" sz="2000" dirty="0"/>
                      <a:t>: 10.1109/RO-MAN50785.2021.9515426.</a:t>
                    </a:r>
                  </a:p>
                  <a:p>
                    <a:r>
                      <a:rPr lang="en-CA" sz="1818" dirty="0">
                        <a:latin typeface="Myriad Pro" panose="020B0503030403020204" pitchFamily="34" charset="0"/>
                      </a:rPr>
                      <a:t>[2] </a:t>
                    </a:r>
                    <a:r>
                      <a:rPr lang="en-US" sz="2000" dirty="0"/>
                      <a:t>Goyal, P., </a:t>
                    </a:r>
                    <a:r>
                      <a:rPr lang="en-US" sz="2000" dirty="0" err="1"/>
                      <a:t>Niekum</a:t>
                    </a:r>
                    <a:r>
                      <a:rPr lang="en-US" sz="2000" dirty="0"/>
                      <a:t>, S., &amp; Mooney, R. J. (2019). Using natural language for reward shaping in reinforcement learning. </a:t>
                    </a:r>
                    <a:r>
                      <a:rPr lang="en-US" sz="2000" i="1" dirty="0" err="1"/>
                      <a:t>arXiv</a:t>
                    </a:r>
                    <a:r>
                      <a:rPr lang="en-US" sz="2000" i="1" dirty="0"/>
                      <a:t> preprint arXiv:1903.02020</a:t>
                    </a:r>
                    <a:r>
                      <a:rPr lang="en-US" sz="2000" dirty="0"/>
                      <a:t>.</a:t>
                    </a:r>
                    <a:r>
                      <a:rPr lang="en-CA" sz="1818" dirty="0">
                        <a:latin typeface="Myriad Pro" panose="020B0503030403020204" pitchFamily="34" charset="0"/>
                      </a:rPr>
                      <a:t>.</a:t>
                    </a:r>
                  </a:p>
                  <a:p>
                    <a:r>
                      <a:rPr lang="en-CA" sz="1818" dirty="0">
                        <a:latin typeface="Myriad Pro" panose="020B0503030403020204" pitchFamily="34" charset="0"/>
                      </a:rPr>
                      <a:t>[3] </a:t>
                    </a:r>
                    <a:r>
                      <a:rPr lang="en-US" sz="2000" dirty="0"/>
                      <a:t>Redmon, J., &amp; Farhadi, A. (2018). Yolov3: An incremental improvement. </a:t>
                    </a:r>
                    <a:r>
                      <a:rPr lang="en-US" sz="2000" i="1" dirty="0" err="1"/>
                      <a:t>arXiv</a:t>
                    </a:r>
                    <a:r>
                      <a:rPr lang="en-US" sz="2000" i="1" dirty="0"/>
                      <a:t> preprint arXiv:1804.02767</a:t>
                    </a:r>
                    <a:r>
                      <a:rPr lang="en-US" sz="2000" dirty="0"/>
                      <a:t>.</a:t>
                    </a:r>
                    <a:endParaRPr lang="en-CA" sz="1818" dirty="0">
                      <a:latin typeface="Myriad Pro" panose="020B0503030403020204" pitchFamily="34" charset="0"/>
                    </a:endParaRPr>
                  </a:p>
                </p:txBody>
              </p:sp>
            </p:grpSp>
            <p:grpSp>
              <p:nvGrpSpPr>
                <p:cNvPr id="360" name="Group 359">
                  <a:extLst>
                    <a:ext uri="{FF2B5EF4-FFF2-40B4-BE49-F238E27FC236}">
                      <a16:creationId xmlns:a16="http://schemas.microsoft.com/office/drawing/2014/main" id="{7A910EDC-9B32-4B03-9CBE-2378C050D32E}"/>
                    </a:ext>
                  </a:extLst>
                </p:cNvPr>
                <p:cNvGrpSpPr/>
                <p:nvPr/>
              </p:nvGrpSpPr>
              <p:grpSpPr>
                <a:xfrm>
                  <a:off x="22262123" y="27436196"/>
                  <a:ext cx="17440535" cy="2277245"/>
                  <a:chOff x="528372" y="12268944"/>
                  <a:chExt cx="31284737" cy="2277245"/>
                </a:xfrm>
              </p:grpSpPr>
              <p:sp>
                <p:nvSpPr>
                  <p:cNvPr id="361" name="Rectangle 360">
                    <a:extLst>
                      <a:ext uri="{FF2B5EF4-FFF2-40B4-BE49-F238E27FC236}">
                        <a16:creationId xmlns:a16="http://schemas.microsoft.com/office/drawing/2014/main" id="{982D046A-EFDE-4298-8466-79476AD0DBB5}"/>
                      </a:ext>
                    </a:extLst>
                  </p:cNvPr>
                  <p:cNvSpPr/>
                  <p:nvPr/>
                </p:nvSpPr>
                <p:spPr>
                  <a:xfrm>
                    <a:off x="528372" y="12268944"/>
                    <a:ext cx="31284737" cy="2277245"/>
                  </a:xfrm>
                  <a:prstGeom prst="rect">
                    <a:avLst/>
                  </a:prstGeom>
                  <a:solidFill>
                    <a:srgbClr val="F9F6EF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4425" dirty="0">
                      <a:solidFill>
                        <a:schemeClr val="bg1"/>
                      </a:solidFill>
                      <a:latin typeface="Myriad Pro" panose="020B0503030403020204" pitchFamily="34" charset="0"/>
                    </a:endParaRPr>
                  </a:p>
                </p:txBody>
              </p:sp>
              <p:sp>
                <p:nvSpPr>
                  <p:cNvPr id="362" name="Title 1">
                    <a:extLst>
                      <a:ext uri="{FF2B5EF4-FFF2-40B4-BE49-F238E27FC236}">
                        <a16:creationId xmlns:a16="http://schemas.microsoft.com/office/drawing/2014/main" id="{947F6E37-4FA8-4C37-9AA9-71E81F39512E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>
                  <a:xfrm>
                    <a:off x="528372" y="12278434"/>
                    <a:ext cx="31284737" cy="573288"/>
                  </a:xfrm>
                  <a:prstGeom prst="rect">
                    <a:avLst/>
                  </a:prstGeom>
                  <a:solidFill>
                    <a:srgbClr val="E7312D"/>
                  </a:solidFill>
                </p:spPr>
                <p:txBody>
                  <a:bodyPr anchor="ctr" anchorCtr="0"/>
                  <a:lstStyle>
                    <a:lvl1pPr algn="l" defTabSz="1604681" rtl="0" eaLnBrk="1" latinLnBrk="0" hangingPunct="1">
                      <a:lnSpc>
                        <a:spcPct val="90000"/>
                      </a:lnSpc>
                      <a:spcBef>
                        <a:spcPct val="0"/>
                      </a:spcBef>
                      <a:buNone/>
                      <a:defRPr sz="7722" kern="1200">
                        <a:solidFill>
                          <a:schemeClr val="tx1"/>
                        </a:solidFill>
                        <a:latin typeface="+mj-lt"/>
                        <a:ea typeface="+mj-ea"/>
                        <a:cs typeface="+mj-cs"/>
                      </a:defRPr>
                    </a:lvl1pPr>
                  </a:lstStyle>
                  <a:p>
                    <a:pPr algn="ctr"/>
                    <a:r>
                      <a:rPr lang="en-CA" sz="3273" b="1" dirty="0">
                        <a:solidFill>
                          <a:schemeClr val="bg1"/>
                        </a:solidFill>
                        <a:latin typeface="Myriad Pro" panose="020B0503030403020204" pitchFamily="34" charset="0"/>
                      </a:rPr>
                      <a:t>Acknowledgements</a:t>
                    </a:r>
                  </a:p>
                </p:txBody>
              </p:sp>
            </p:grpSp>
          </p:grp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B4440D25-0B4F-4A34-BC7A-9A3A6609CA0F}"/>
                  </a:ext>
                </a:extLst>
              </p:cNvPr>
              <p:cNvSpPr/>
              <p:nvPr/>
            </p:nvSpPr>
            <p:spPr>
              <a:xfrm>
                <a:off x="22510648" y="28326717"/>
                <a:ext cx="17108456" cy="118494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CA" sz="3200" dirty="0">
                    <a:latin typeface="Myriad Pro" panose="020B0503030403020204" pitchFamily="34" charset="0"/>
                  </a:rPr>
                  <a:t>We would like to thank </a:t>
                </a:r>
                <a:r>
                  <a:rPr lang="en-CA" sz="3200" dirty="0" err="1">
                    <a:latin typeface="Myriad Pro" panose="020B0503030403020204" pitchFamily="34" charset="0"/>
                  </a:rPr>
                  <a:t>Nishka</a:t>
                </a:r>
                <a:r>
                  <a:rPr lang="en-CA" sz="3200" dirty="0">
                    <a:latin typeface="Myriad Pro" panose="020B0503030403020204" pitchFamily="34" charset="0"/>
                  </a:rPr>
                  <a:t> Pant, </a:t>
                </a:r>
                <a:r>
                  <a:rPr lang="en-CA" sz="3200" dirty="0" err="1">
                    <a:latin typeface="Myriad Pro" panose="020B0503030403020204" pitchFamily="34" charset="0"/>
                  </a:rPr>
                  <a:t>Kaiyu</a:t>
                </a:r>
                <a:r>
                  <a:rPr lang="en-CA" sz="3200" dirty="0">
                    <a:latin typeface="Myriad Pro" panose="020B0503030403020204" pitchFamily="34" charset="0"/>
                  </a:rPr>
                  <a:t> Zheng and Dr. Stefanie </a:t>
                </a:r>
                <a:r>
                  <a:rPr lang="en-CA" sz="3200" dirty="0" err="1">
                    <a:latin typeface="Myriad Pro" panose="020B0503030403020204" pitchFamily="34" charset="0"/>
                  </a:rPr>
                  <a:t>Tellex</a:t>
                </a:r>
                <a:r>
                  <a:rPr lang="en-CA" sz="3200" dirty="0">
                    <a:latin typeface="Myriad Pro" panose="020B0503030403020204" pitchFamily="34" charset="0"/>
                  </a:rPr>
                  <a:t> for their valuable input and guidance in different stages of this project.  </a:t>
                </a:r>
              </a:p>
            </p:txBody>
          </p:sp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6BB111E-D6DA-4CF5-A1F6-22A1C9223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80" y="83168"/>
            <a:ext cx="2317894" cy="2694253"/>
          </a:xfrm>
          <a:prstGeom prst="rect">
            <a:avLst/>
          </a:prstGeo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1B51E634-71C0-6775-2E30-67DAA5EF6D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296" y="6668241"/>
            <a:ext cx="4586044" cy="2905837"/>
          </a:xfrm>
          <a:prstGeom prst="rect">
            <a:avLst/>
          </a:prstGeom>
        </p:spPr>
      </p:pic>
      <p:pic>
        <p:nvPicPr>
          <p:cNvPr id="1028" name="Picture 4" descr="Sarasota ice cream truck owner faces rocky road over code violation">
            <a:extLst>
              <a:ext uri="{FF2B5EF4-FFF2-40B4-BE49-F238E27FC236}">
                <a16:creationId xmlns:a16="http://schemas.microsoft.com/office/drawing/2014/main" id="{06EC05DE-6D31-DB77-2138-36E8A585E4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028" y="6728704"/>
            <a:ext cx="4897648" cy="275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ow to Start Google Maps in Satellite View">
            <a:extLst>
              <a:ext uri="{FF2B5EF4-FFF2-40B4-BE49-F238E27FC236}">
                <a16:creationId xmlns:a16="http://schemas.microsoft.com/office/drawing/2014/main" id="{1C2466B6-DABF-CCA7-95F1-CC2959993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0813" y="7536784"/>
            <a:ext cx="4917762" cy="226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8719037F-BF67-2B4A-6BF4-2ACFD5478A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5795" y="7467512"/>
            <a:ext cx="3872259" cy="2281580"/>
          </a:xfrm>
          <a:prstGeom prst="rect">
            <a:avLst/>
          </a:prstGeom>
        </p:spPr>
      </p:pic>
      <p:pic>
        <p:nvPicPr>
          <p:cNvPr id="22" name="Picture 21" descr="A picture containing standing, player, cage, fabric&#10;&#10;Description automatically generated">
            <a:extLst>
              <a:ext uri="{FF2B5EF4-FFF2-40B4-BE49-F238E27FC236}">
                <a16:creationId xmlns:a16="http://schemas.microsoft.com/office/drawing/2014/main" id="{BC082219-43CA-37C5-3BF6-5F57721221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1447" y="7215282"/>
            <a:ext cx="2617081" cy="2617081"/>
          </a:xfrm>
          <a:prstGeom prst="rect">
            <a:avLst/>
          </a:prstGeom>
        </p:spPr>
      </p:pic>
      <p:pic>
        <p:nvPicPr>
          <p:cNvPr id="83" name="Content Placeholder 4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7B9BD04E-8D16-606C-EC3D-F063A27B37F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3429" y="7301240"/>
            <a:ext cx="3843048" cy="2417557"/>
          </a:xfrm>
          <a:prstGeom prst="rect">
            <a:avLst/>
          </a:prstGeom>
        </p:spPr>
      </p:pic>
      <p:pic>
        <p:nvPicPr>
          <p:cNvPr id="26" name="Picture 2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38F77A7A-EF7A-602A-7519-3D1C39EFD12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364" y="11047611"/>
            <a:ext cx="3326182" cy="3376200"/>
          </a:xfrm>
          <a:prstGeom prst="rect">
            <a:avLst/>
          </a:prstGeom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FD45CB7B-A8EC-4CFF-A235-CB830A0D6E93}"/>
              </a:ext>
            </a:extLst>
          </p:cNvPr>
          <p:cNvSpPr txBox="1"/>
          <p:nvPr/>
        </p:nvSpPr>
        <p:spPr>
          <a:xfrm>
            <a:off x="985494" y="14452039"/>
            <a:ext cx="48976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/>
              <a:t>If we can correlate the landmark with surrounding objects, the orientation of a map can be determined using that. Then it can be used to make belief over the space. </a:t>
            </a:r>
          </a:p>
        </p:txBody>
      </p:sp>
      <p:pic>
        <p:nvPicPr>
          <p:cNvPr id="88" name="Content Placeholder 4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251C0725-BB75-A410-B0FF-7BCE24FA81E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352" y="11109125"/>
            <a:ext cx="4858613" cy="3056421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9C561D5C-0166-6136-2A98-755FDE7178CA}"/>
              </a:ext>
            </a:extLst>
          </p:cNvPr>
          <p:cNvSpPr txBox="1"/>
          <p:nvPr/>
        </p:nvSpPr>
        <p:spPr>
          <a:xfrm>
            <a:off x="6653352" y="14405593"/>
            <a:ext cx="517326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/>
              <a:t>The object detection point can be used to make a good state representation for Reinforcement Learning. It also changes in correlation with your movement.</a:t>
            </a:r>
          </a:p>
        </p:txBody>
      </p:sp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0CE660FB-4F6A-3B16-F0D3-373FE85449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0813" y="11143953"/>
            <a:ext cx="5856807" cy="3056421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42E8458C-8A7A-7340-2113-77AAC7843CD0}"/>
              </a:ext>
            </a:extLst>
          </p:cNvPr>
          <p:cNvSpPr txBox="1"/>
          <p:nvPr/>
        </p:nvSpPr>
        <p:spPr>
          <a:xfrm>
            <a:off x="13169476" y="14363248"/>
            <a:ext cx="517326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/>
              <a:t>We can use the language as reward and give the agent small bits of reward if it finds the correlated objects appearing in the language. [3]</a:t>
            </a:r>
          </a:p>
        </p:txBody>
      </p:sp>
      <p:pic>
        <p:nvPicPr>
          <p:cNvPr id="35" name="Picture 34" descr="Diagram&#10;&#10;Description automatically generated">
            <a:extLst>
              <a:ext uri="{FF2B5EF4-FFF2-40B4-BE49-F238E27FC236}">
                <a16:creationId xmlns:a16="http://schemas.microsoft.com/office/drawing/2014/main" id="{50D440D9-B564-973D-2097-777E2DF1D69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5031" y="11449536"/>
            <a:ext cx="9073130" cy="1952268"/>
          </a:xfrm>
          <a:prstGeom prst="rect">
            <a:avLst/>
          </a:prstGeom>
        </p:spPr>
      </p:pic>
      <p:sp>
        <p:nvSpPr>
          <p:cNvPr id="36" name="Right Arrow 35">
            <a:extLst>
              <a:ext uri="{FF2B5EF4-FFF2-40B4-BE49-F238E27FC236}">
                <a16:creationId xmlns:a16="http://schemas.microsoft.com/office/drawing/2014/main" id="{5141E38C-76E3-FD3B-C362-A7A456B246FA}"/>
              </a:ext>
            </a:extLst>
          </p:cNvPr>
          <p:cNvSpPr/>
          <p:nvPr/>
        </p:nvSpPr>
        <p:spPr>
          <a:xfrm>
            <a:off x="29439704" y="12075387"/>
            <a:ext cx="2253538" cy="7095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 descr="A picture containing cage, outdoor, building, player&#10;&#10;Description automatically generated">
            <a:extLst>
              <a:ext uri="{FF2B5EF4-FFF2-40B4-BE49-F238E27FC236}">
                <a16:creationId xmlns:a16="http://schemas.microsoft.com/office/drawing/2014/main" id="{1E7CEF67-4215-0BF3-2112-47F15B00149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2825" y="11296822"/>
            <a:ext cx="2959100" cy="2171700"/>
          </a:xfrm>
          <a:prstGeom prst="rect">
            <a:avLst/>
          </a:prstGeom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1EBA226E-C176-C795-B9A8-A2A7A1D29B2D}"/>
              </a:ext>
            </a:extLst>
          </p:cNvPr>
          <p:cNvSpPr txBox="1"/>
          <p:nvPr/>
        </p:nvSpPr>
        <p:spPr>
          <a:xfrm>
            <a:off x="19984428" y="10925474"/>
            <a:ext cx="993821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300" dirty="0"/>
              <a:t>Learning frame of reference from Bitmap representation of the annotated map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05A88FD2-815B-5439-662B-679AE04290EC}"/>
              </a:ext>
            </a:extLst>
          </p:cNvPr>
          <p:cNvSpPr txBox="1"/>
          <p:nvPr/>
        </p:nvSpPr>
        <p:spPr>
          <a:xfrm>
            <a:off x="29277101" y="11485600"/>
            <a:ext cx="220648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dirty="0"/>
              <a:t>Deterministic function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E377C1F-849F-5D80-3391-85DC286A1D2B}"/>
              </a:ext>
            </a:extLst>
          </p:cNvPr>
          <p:cNvSpPr txBox="1"/>
          <p:nvPr/>
        </p:nvSpPr>
        <p:spPr>
          <a:xfrm>
            <a:off x="32157734" y="13571455"/>
            <a:ext cx="346049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dirty="0"/>
              <a:t>Distribution of belief over the map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0E95E9F-62FE-6802-989D-4B8C00EC485A}"/>
              </a:ext>
            </a:extLst>
          </p:cNvPr>
          <p:cNvSpPr/>
          <p:nvPr/>
        </p:nvSpPr>
        <p:spPr>
          <a:xfrm>
            <a:off x="20259788" y="14338668"/>
            <a:ext cx="2699603" cy="800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Environment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E2676DBD-B5CE-011F-2F9B-D5EFD890764D}"/>
              </a:ext>
            </a:extLst>
          </p:cNvPr>
          <p:cNvSpPr/>
          <p:nvPr/>
        </p:nvSpPr>
        <p:spPr>
          <a:xfrm>
            <a:off x="23864844" y="14293520"/>
            <a:ext cx="2697321" cy="76172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YoloV3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7D457877-8348-B0FE-727C-882C53C80DF9}"/>
              </a:ext>
            </a:extLst>
          </p:cNvPr>
          <p:cNvSpPr/>
          <p:nvPr/>
        </p:nvSpPr>
        <p:spPr>
          <a:xfrm>
            <a:off x="20312796" y="15407583"/>
            <a:ext cx="2699603" cy="8002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Language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E04D0C9-6D0D-2456-8672-368799191237}"/>
              </a:ext>
            </a:extLst>
          </p:cNvPr>
          <p:cNvSpPr/>
          <p:nvPr/>
        </p:nvSpPr>
        <p:spPr>
          <a:xfrm>
            <a:off x="27450762" y="14284175"/>
            <a:ext cx="1716226" cy="753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C99EB03-7FA6-5DF7-CEDE-2B2287207A62}"/>
              </a:ext>
            </a:extLst>
          </p:cNvPr>
          <p:cNvCxnSpPr>
            <a:endCxn id="40" idx="1"/>
          </p:cNvCxnSpPr>
          <p:nvPr/>
        </p:nvCxnSpPr>
        <p:spPr>
          <a:xfrm flipV="1">
            <a:off x="22938704" y="14674381"/>
            <a:ext cx="926140" cy="241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627CD6F2-2A55-D238-B3A0-5079768F7939}"/>
              </a:ext>
            </a:extLst>
          </p:cNvPr>
          <p:cNvCxnSpPr>
            <a:cxnSpLocks/>
            <a:endCxn id="41" idx="1"/>
          </p:cNvCxnSpPr>
          <p:nvPr/>
        </p:nvCxnSpPr>
        <p:spPr>
          <a:xfrm flipV="1">
            <a:off x="23059877" y="14660758"/>
            <a:ext cx="4390885" cy="1129032"/>
          </a:xfrm>
          <a:prstGeom prst="curvedConnector3">
            <a:avLst>
              <a:gd name="adj1" fmla="val 861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C10D33D-82B0-041F-3EB7-E895E3981E94}"/>
              </a:ext>
            </a:extLst>
          </p:cNvPr>
          <p:cNvCxnSpPr>
            <a:stCxn id="40" idx="3"/>
            <a:endCxn id="41" idx="1"/>
          </p:cNvCxnSpPr>
          <p:nvPr/>
        </p:nvCxnSpPr>
        <p:spPr>
          <a:xfrm flipV="1">
            <a:off x="26562165" y="14660758"/>
            <a:ext cx="888597" cy="13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4" name="Picture 10" descr="Actor-critic-based algorithms - Deep Learning Essentials [Book]">
            <a:extLst>
              <a:ext uri="{FF2B5EF4-FFF2-40B4-BE49-F238E27FC236}">
                <a16:creationId xmlns:a16="http://schemas.microsoft.com/office/drawing/2014/main" id="{5C16332C-002E-CD28-9B5B-11D828B51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56465" y="14228253"/>
            <a:ext cx="2151973" cy="186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E8DFDFB6-A624-1224-C19B-CFBD812710F0}"/>
              </a:ext>
            </a:extLst>
          </p:cNvPr>
          <p:cNvSpPr/>
          <p:nvPr/>
        </p:nvSpPr>
        <p:spPr>
          <a:xfrm>
            <a:off x="26469670" y="15716827"/>
            <a:ext cx="2697321" cy="76172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Reward calculation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FA0AC8FF-CEF8-09E7-EBA7-20BABFE79610}"/>
              </a:ext>
            </a:extLst>
          </p:cNvPr>
          <p:cNvSpPr txBox="1"/>
          <p:nvPr/>
        </p:nvSpPr>
        <p:spPr>
          <a:xfrm>
            <a:off x="29926941" y="16101405"/>
            <a:ext cx="2697321" cy="459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300" dirty="0"/>
              <a:t>Actor Critic Deep RL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FBF365D-5587-A290-DEEE-A7F3F662A011}"/>
              </a:ext>
            </a:extLst>
          </p:cNvPr>
          <p:cNvCxnSpPr>
            <a:endCxn id="116" idx="1"/>
          </p:cNvCxnSpPr>
          <p:nvPr/>
        </p:nvCxnSpPr>
        <p:spPr>
          <a:xfrm>
            <a:off x="23067144" y="15807692"/>
            <a:ext cx="3402526" cy="289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>
            <a:extLst>
              <a:ext uri="{FF2B5EF4-FFF2-40B4-BE49-F238E27FC236}">
                <a16:creationId xmlns:a16="http://schemas.microsoft.com/office/drawing/2014/main" id="{DCE1E539-E927-52BC-CF61-5D9DF81D2CE5}"/>
              </a:ext>
            </a:extLst>
          </p:cNvPr>
          <p:cNvSpPr/>
          <p:nvPr/>
        </p:nvSpPr>
        <p:spPr>
          <a:xfrm>
            <a:off x="33097912" y="14893812"/>
            <a:ext cx="1716226" cy="7531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New State</a:t>
            </a:r>
          </a:p>
        </p:txBody>
      </p: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C48A145E-1333-DFCB-25A0-F7B5A31EB5D2}"/>
              </a:ext>
            </a:extLst>
          </p:cNvPr>
          <p:cNvCxnSpPr>
            <a:cxnSpLocks/>
          </p:cNvCxnSpPr>
          <p:nvPr/>
        </p:nvCxnSpPr>
        <p:spPr>
          <a:xfrm rot="10800000" flipV="1">
            <a:off x="25901374" y="15270393"/>
            <a:ext cx="8912768" cy="1334105"/>
          </a:xfrm>
          <a:prstGeom prst="bentConnector3">
            <a:avLst>
              <a:gd name="adj1" fmla="val -507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5D0738B5-7F36-2D97-4B2D-31113A9069B0}"/>
              </a:ext>
            </a:extLst>
          </p:cNvPr>
          <p:cNvCxnSpPr>
            <a:cxnSpLocks/>
            <a:endCxn id="116" idx="1"/>
          </p:cNvCxnSpPr>
          <p:nvPr/>
        </p:nvCxnSpPr>
        <p:spPr>
          <a:xfrm flipV="1">
            <a:off x="25901374" y="16097688"/>
            <a:ext cx="568296" cy="483736"/>
          </a:xfrm>
          <a:prstGeom prst="bentConnector3">
            <a:avLst>
              <a:gd name="adj1" fmla="val -36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D4B5752-833B-8B0E-719F-B8B74D517A83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29166988" y="14660758"/>
            <a:ext cx="889477" cy="6096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BF9064C2-3F01-1AA0-B39A-AE8F07655CB2}"/>
              </a:ext>
            </a:extLst>
          </p:cNvPr>
          <p:cNvCxnSpPr>
            <a:stCxn id="116" idx="3"/>
            <a:endCxn id="1034" idx="1"/>
          </p:cNvCxnSpPr>
          <p:nvPr/>
        </p:nvCxnSpPr>
        <p:spPr>
          <a:xfrm flipV="1">
            <a:off x="29166991" y="15160516"/>
            <a:ext cx="889474" cy="937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E4BB270-23BA-7FCF-238D-48D41CFFF214}"/>
              </a:ext>
            </a:extLst>
          </p:cNvPr>
          <p:cNvCxnSpPr>
            <a:cxnSpLocks/>
          </p:cNvCxnSpPr>
          <p:nvPr/>
        </p:nvCxnSpPr>
        <p:spPr>
          <a:xfrm>
            <a:off x="32282825" y="15142090"/>
            <a:ext cx="815084" cy="168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F178230B-F2DE-DA54-C59D-79A4EC00E03D}"/>
              </a:ext>
            </a:extLst>
          </p:cNvPr>
          <p:cNvSpPr txBox="1"/>
          <p:nvPr/>
        </p:nvSpPr>
        <p:spPr>
          <a:xfrm>
            <a:off x="19855031" y="16666036"/>
            <a:ext cx="158949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Goal 2 Architecture: </a:t>
            </a:r>
            <a:r>
              <a:rPr lang="en-US" dirty="0">
                <a:latin typeface="Myriad Pro" panose="020B0503030403020204" pitchFamily="34" charset="0"/>
              </a:rPr>
              <a:t>Learning an optimum policy to navigate around the world by associating detected objects with spatial language (Our own architecture) </a:t>
            </a:r>
          </a:p>
          <a:p>
            <a:pPr algn="just"/>
            <a:endParaRPr lang="en-US" dirty="0">
              <a:latin typeface="Myriad Pro" panose="020B0503030403020204" pitchFamily="34" charset="0"/>
            </a:endParaRPr>
          </a:p>
          <a:p>
            <a:pPr algn="just"/>
            <a:r>
              <a:rPr lang="en-US" dirty="0"/>
              <a:t>  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FDC2E0F-0F2B-7639-2605-D941C1694C77}"/>
              </a:ext>
            </a:extLst>
          </p:cNvPr>
          <p:cNvSpPr txBox="1"/>
          <p:nvPr/>
        </p:nvSpPr>
        <p:spPr>
          <a:xfrm>
            <a:off x="19897664" y="13592282"/>
            <a:ext cx="13752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Goal 1 Architecture: </a:t>
            </a:r>
            <a:r>
              <a:rPr lang="en-US" dirty="0">
                <a:latin typeface="Myriad Pro" panose="020B0503030403020204" pitchFamily="34" charset="0"/>
              </a:rPr>
              <a:t>Making a distribution of belief over the map for possible location (SLOOP) [1]</a:t>
            </a:r>
          </a:p>
          <a:p>
            <a:pPr algn="just"/>
            <a:r>
              <a:rPr lang="en-US" dirty="0"/>
              <a:t>  </a:t>
            </a:r>
          </a:p>
        </p:txBody>
      </p:sp>
      <p:pic>
        <p:nvPicPr>
          <p:cNvPr id="84" name="Picture 83" descr="A picture containing text&#10;&#10;Description automatically generated">
            <a:extLst>
              <a:ext uri="{FF2B5EF4-FFF2-40B4-BE49-F238E27FC236}">
                <a16:creationId xmlns:a16="http://schemas.microsoft.com/office/drawing/2014/main" id="{23F8AB11-9E73-2605-DF16-84A5E9198D59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094" y="18414044"/>
            <a:ext cx="14198600" cy="6070600"/>
          </a:xfrm>
          <a:prstGeom prst="rect">
            <a:avLst/>
          </a:prstGeom>
        </p:spPr>
      </p:pic>
      <p:pic>
        <p:nvPicPr>
          <p:cNvPr id="156" name="Content Placeholder 4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1444A3B6-5426-40B8-8549-8F069E5B2B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0822" y="18773937"/>
            <a:ext cx="7054621" cy="4437870"/>
          </a:xfrm>
          <a:prstGeom prst="rect">
            <a:avLst/>
          </a:prstGeom>
        </p:spPr>
      </p:pic>
      <p:sp>
        <p:nvSpPr>
          <p:cNvPr id="159" name="TextBox 158">
            <a:extLst>
              <a:ext uri="{FF2B5EF4-FFF2-40B4-BE49-F238E27FC236}">
                <a16:creationId xmlns:a16="http://schemas.microsoft.com/office/drawing/2014/main" id="{DB133644-7BEC-8661-B2A8-64F543C5E70E}"/>
              </a:ext>
            </a:extLst>
          </p:cNvPr>
          <p:cNvSpPr txBox="1"/>
          <p:nvPr/>
        </p:nvSpPr>
        <p:spPr>
          <a:xfrm>
            <a:off x="17680881" y="22874412"/>
            <a:ext cx="705462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/>
              <a:t>Sample State Representation</a:t>
            </a:r>
          </a:p>
          <a:p>
            <a:pPr algn="just"/>
            <a:r>
              <a:rPr lang="en-US" sz="2800" dirty="0"/>
              <a:t>(x, y) position on image</a:t>
            </a:r>
          </a:p>
          <a:p>
            <a:pPr algn="just"/>
            <a:r>
              <a:rPr lang="en-US" sz="2800" dirty="0"/>
              <a:t>(w, h) height and width of object</a:t>
            </a:r>
          </a:p>
          <a:p>
            <a:pPr algn="just"/>
            <a:r>
              <a:rPr lang="en-US" sz="2800" dirty="0"/>
              <a:t>C confidence level of the detected object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F4A75047-F8E4-499D-897A-659B02F672ED}"/>
              </a:ext>
            </a:extLst>
          </p:cNvPr>
          <p:cNvSpPr txBox="1"/>
          <p:nvPr/>
        </p:nvSpPr>
        <p:spPr>
          <a:xfrm>
            <a:off x="27918528" y="23403139"/>
            <a:ext cx="60625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Deep RL Based Search </a:t>
            </a:r>
          </a:p>
          <a:p>
            <a:pPr algn="ctr"/>
            <a:r>
              <a:rPr lang="en-US" sz="2800" dirty="0"/>
              <a:t>YoloV3 [3] is used for detecting objects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C9386F1E-BF45-C46E-6070-DDABAC6A60FD}"/>
              </a:ext>
            </a:extLst>
          </p:cNvPr>
          <p:cNvSpPr txBox="1"/>
          <p:nvPr/>
        </p:nvSpPr>
        <p:spPr>
          <a:xfrm>
            <a:off x="3908439" y="24512637"/>
            <a:ext cx="92610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/>
              <a:t>Drone is going to the place based on the belief system</a:t>
            </a:r>
          </a:p>
        </p:txBody>
      </p:sp>
      <p:pic>
        <p:nvPicPr>
          <p:cNvPr id="111" name="Picture 110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0FF9AB4D-31D8-A7C7-BED7-E26C907FFDF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0284" y="18738222"/>
            <a:ext cx="9304626" cy="386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75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3086</TotalTime>
  <Words>546</Words>
  <Application>Microsoft Macintosh PowerPoint</Application>
  <PresentationFormat>Custom</PresentationFormat>
  <Paragraphs>56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Myriad Pro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Srinath Sridhar</dc:creator>
  <cp:lastModifiedBy>Anirudha Paul</cp:lastModifiedBy>
  <cp:revision>200</cp:revision>
  <dcterms:created xsi:type="dcterms:W3CDTF">2017-09-13T18:27:54Z</dcterms:created>
  <dcterms:modified xsi:type="dcterms:W3CDTF">2022-05-10T04:14:24Z</dcterms:modified>
</cp:coreProperties>
</file>

<file path=docProps/thumbnail.jpeg>
</file>